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4"/>
  </p:sldMasterIdLst>
  <p:notesMasterIdLst>
    <p:notesMasterId r:id="rId35"/>
  </p:notesMasterIdLst>
  <p:sldIdLst>
    <p:sldId id="256" r:id="rId5"/>
    <p:sldId id="317" r:id="rId6"/>
    <p:sldId id="260" r:id="rId7"/>
    <p:sldId id="259" r:id="rId8"/>
    <p:sldId id="318" r:id="rId9"/>
    <p:sldId id="264" r:id="rId10"/>
    <p:sldId id="299" r:id="rId11"/>
    <p:sldId id="319" r:id="rId12"/>
    <p:sldId id="307" r:id="rId13"/>
    <p:sldId id="320" r:id="rId14"/>
    <p:sldId id="300" r:id="rId15"/>
    <p:sldId id="266" r:id="rId16"/>
    <p:sldId id="302" r:id="rId17"/>
    <p:sldId id="303" r:id="rId18"/>
    <p:sldId id="304" r:id="rId19"/>
    <p:sldId id="305" r:id="rId20"/>
    <p:sldId id="311" r:id="rId21"/>
    <p:sldId id="306" r:id="rId22"/>
    <p:sldId id="308" r:id="rId23"/>
    <p:sldId id="309" r:id="rId24"/>
    <p:sldId id="310" r:id="rId25"/>
    <p:sldId id="322" r:id="rId26"/>
    <p:sldId id="313" r:id="rId27"/>
    <p:sldId id="314" r:id="rId28"/>
    <p:sldId id="315" r:id="rId29"/>
    <p:sldId id="316" r:id="rId30"/>
    <p:sldId id="326" r:id="rId31"/>
    <p:sldId id="327" r:id="rId32"/>
    <p:sldId id="325" r:id="rId33"/>
    <p:sldId id="276" r:id="rId34"/>
  </p:sldIdLst>
  <p:sldSz cx="9144000" cy="5143500" type="screen16x9"/>
  <p:notesSz cx="6858000" cy="9144000"/>
  <p:embeddedFontLst>
    <p:embeddedFont>
      <p:font typeface="Didact Gothic" panose="00000500000000000000" pitchFamily="2" charset="0"/>
      <p:regular r:id="rId36"/>
    </p:embeddedFont>
    <p:embeddedFont>
      <p:font typeface="Poppins SemiBold" panose="00000700000000000000" pitchFamily="2" charset="0"/>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C04789-06C0-FDBB-9C16-544E49A99264}" v="914" dt="2023-12-05T04:50:59.047"/>
    <p1510:client id="{8D24409D-C664-04E9-2711-89995A1089D6}" v="2" dt="2023-12-05T04:36:21.187"/>
    <p1510:client id="{B7B21D0B-E87E-4D3F-8E59-DE4697B98950}" v="2908" dt="2023-12-05T04:55:17.097"/>
    <p1510:client id="{DA391B6D-AB61-A219-93CD-9CC52BF0F54C}" v="2" dt="2023-12-05T03:55:59.030"/>
    <p1510:client id="{F0B8712F-6073-4199-B63F-9BDA30F45520}" v="1352" vWet="1354" dt="2023-12-05T03:43:58.896"/>
  </p1510:revLst>
</p1510:revInfo>
</file>

<file path=ppt/tableStyles.xml><?xml version="1.0" encoding="utf-8"?>
<a:tblStyleLst xmlns:a="http://schemas.openxmlformats.org/drawingml/2006/main" def="{F7D63639-FE69-4004-8C41-84C73BBF71A0}">
  <a:tblStyle styleId="{F7D63639-FE69-4004-8C41-84C73BBF71A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image" Target="../media/image25.png"/><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diagrams/_rels/data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image" Target="../media/image25.png"/><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BE6BD3-59FC-4A02-95EE-D3F5DF994656}"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F487AF1-3797-4F5D-A698-D18A0E188C0E}">
      <dgm:prSet/>
      <dgm:spPr/>
      <dgm:t>
        <a:bodyPr/>
        <a:lstStyle/>
        <a:p>
          <a:pPr>
            <a:lnSpc>
              <a:spcPct val="100000"/>
            </a:lnSpc>
          </a:pPr>
          <a:r>
            <a:rPr lang="en-GB"/>
            <a:t>Data Identification</a:t>
          </a:r>
          <a:endParaRPr lang="en-US"/>
        </a:p>
      </dgm:t>
    </dgm:pt>
    <dgm:pt modelId="{F32103CD-4B7B-4409-80A4-460A5CE6EFED}" type="parTrans" cxnId="{6EDBA42F-5305-43B4-8DC7-ACAB0D6691DB}">
      <dgm:prSet/>
      <dgm:spPr/>
      <dgm:t>
        <a:bodyPr/>
        <a:lstStyle/>
        <a:p>
          <a:endParaRPr lang="en-US"/>
        </a:p>
      </dgm:t>
    </dgm:pt>
    <dgm:pt modelId="{1299E857-A856-47B5-9C37-EAA1B055498E}" type="sibTrans" cxnId="{6EDBA42F-5305-43B4-8DC7-ACAB0D6691DB}">
      <dgm:prSet/>
      <dgm:spPr/>
      <dgm:t>
        <a:bodyPr/>
        <a:lstStyle/>
        <a:p>
          <a:pPr>
            <a:lnSpc>
              <a:spcPct val="100000"/>
            </a:lnSpc>
          </a:pPr>
          <a:endParaRPr lang="en-US"/>
        </a:p>
      </dgm:t>
    </dgm:pt>
    <dgm:pt modelId="{FBE97C7D-1E69-4E23-9CA1-A4951AC7F5E2}">
      <dgm:prSet/>
      <dgm:spPr/>
      <dgm:t>
        <a:bodyPr/>
        <a:lstStyle/>
        <a:p>
          <a:pPr>
            <a:lnSpc>
              <a:spcPct val="100000"/>
            </a:lnSpc>
          </a:pPr>
          <a:r>
            <a:rPr lang="en-GB"/>
            <a:t>Data Acquisition and Filtering</a:t>
          </a:r>
          <a:endParaRPr lang="en-US"/>
        </a:p>
      </dgm:t>
    </dgm:pt>
    <dgm:pt modelId="{C88CCB96-2F8A-4F79-B58D-FF78F9FA95C3}" type="parTrans" cxnId="{30F02CCF-4894-42B7-93DF-747A966702D6}">
      <dgm:prSet/>
      <dgm:spPr/>
      <dgm:t>
        <a:bodyPr/>
        <a:lstStyle/>
        <a:p>
          <a:endParaRPr lang="en-US"/>
        </a:p>
      </dgm:t>
    </dgm:pt>
    <dgm:pt modelId="{41E178AF-9BF0-47AF-8CAC-3B761981AADE}" type="sibTrans" cxnId="{30F02CCF-4894-42B7-93DF-747A966702D6}">
      <dgm:prSet/>
      <dgm:spPr/>
      <dgm:t>
        <a:bodyPr/>
        <a:lstStyle/>
        <a:p>
          <a:pPr>
            <a:lnSpc>
              <a:spcPct val="100000"/>
            </a:lnSpc>
          </a:pPr>
          <a:endParaRPr lang="en-US"/>
        </a:p>
      </dgm:t>
    </dgm:pt>
    <dgm:pt modelId="{F1DBF7D2-1FFF-4AEE-A37D-F9D99C62A883}">
      <dgm:prSet/>
      <dgm:spPr/>
      <dgm:t>
        <a:bodyPr/>
        <a:lstStyle/>
        <a:p>
          <a:pPr>
            <a:lnSpc>
              <a:spcPct val="100000"/>
            </a:lnSpc>
          </a:pPr>
          <a:r>
            <a:rPr lang="en-GB"/>
            <a:t>Data Validation and Cleansing</a:t>
          </a:r>
          <a:endParaRPr lang="en-US"/>
        </a:p>
      </dgm:t>
    </dgm:pt>
    <dgm:pt modelId="{9F9870D8-9FD8-4298-A12E-88CA48418678}" type="parTrans" cxnId="{AF2B915C-0CB6-403B-ADC7-32986AF694DB}">
      <dgm:prSet/>
      <dgm:spPr/>
      <dgm:t>
        <a:bodyPr/>
        <a:lstStyle/>
        <a:p>
          <a:endParaRPr lang="en-US"/>
        </a:p>
      </dgm:t>
    </dgm:pt>
    <dgm:pt modelId="{E000D830-7473-46D2-BCE1-ACD0927501F3}" type="sibTrans" cxnId="{AF2B915C-0CB6-403B-ADC7-32986AF694DB}">
      <dgm:prSet/>
      <dgm:spPr/>
      <dgm:t>
        <a:bodyPr/>
        <a:lstStyle/>
        <a:p>
          <a:pPr>
            <a:lnSpc>
              <a:spcPct val="100000"/>
            </a:lnSpc>
          </a:pPr>
          <a:endParaRPr lang="en-US"/>
        </a:p>
      </dgm:t>
    </dgm:pt>
    <dgm:pt modelId="{76D4286D-3AD9-4986-A8D7-5FA38FB9708E}">
      <dgm:prSet/>
      <dgm:spPr/>
      <dgm:t>
        <a:bodyPr/>
        <a:lstStyle/>
        <a:p>
          <a:pPr>
            <a:lnSpc>
              <a:spcPct val="100000"/>
            </a:lnSpc>
          </a:pPr>
          <a:r>
            <a:rPr lang="en-GB"/>
            <a:t>Data Aggregation and Representation</a:t>
          </a:r>
          <a:endParaRPr lang="en-US"/>
        </a:p>
      </dgm:t>
    </dgm:pt>
    <dgm:pt modelId="{A721FC25-CF2A-4802-B082-922504132D84}" type="parTrans" cxnId="{0386AA85-DD68-4C16-A8E4-EA10D16356A4}">
      <dgm:prSet/>
      <dgm:spPr/>
      <dgm:t>
        <a:bodyPr/>
        <a:lstStyle/>
        <a:p>
          <a:endParaRPr lang="en-US"/>
        </a:p>
      </dgm:t>
    </dgm:pt>
    <dgm:pt modelId="{6945092E-8CB7-49F5-81AF-651FCF436051}" type="sibTrans" cxnId="{0386AA85-DD68-4C16-A8E4-EA10D16356A4}">
      <dgm:prSet/>
      <dgm:spPr/>
      <dgm:t>
        <a:bodyPr/>
        <a:lstStyle/>
        <a:p>
          <a:pPr>
            <a:lnSpc>
              <a:spcPct val="100000"/>
            </a:lnSpc>
          </a:pPr>
          <a:endParaRPr lang="en-US"/>
        </a:p>
      </dgm:t>
    </dgm:pt>
    <dgm:pt modelId="{019A87A6-5742-4C54-80C6-3E10AB147826}">
      <dgm:prSet/>
      <dgm:spPr/>
      <dgm:t>
        <a:bodyPr/>
        <a:lstStyle/>
        <a:p>
          <a:pPr>
            <a:lnSpc>
              <a:spcPct val="100000"/>
            </a:lnSpc>
          </a:pPr>
          <a:r>
            <a:rPr lang="en-GB"/>
            <a:t>Data Analysis</a:t>
          </a:r>
          <a:endParaRPr lang="en-US"/>
        </a:p>
      </dgm:t>
    </dgm:pt>
    <dgm:pt modelId="{B66FC6F8-29D6-4C20-BE49-7CD1D6619E39}" type="parTrans" cxnId="{B3B55F82-8065-467B-ADBB-031960139454}">
      <dgm:prSet/>
      <dgm:spPr/>
      <dgm:t>
        <a:bodyPr/>
        <a:lstStyle/>
        <a:p>
          <a:endParaRPr lang="en-US"/>
        </a:p>
      </dgm:t>
    </dgm:pt>
    <dgm:pt modelId="{7B8DCB7C-B3D1-4699-A201-F638494DF502}" type="sibTrans" cxnId="{B3B55F82-8065-467B-ADBB-031960139454}">
      <dgm:prSet/>
      <dgm:spPr/>
      <dgm:t>
        <a:bodyPr/>
        <a:lstStyle/>
        <a:p>
          <a:pPr>
            <a:lnSpc>
              <a:spcPct val="100000"/>
            </a:lnSpc>
          </a:pPr>
          <a:endParaRPr lang="en-US"/>
        </a:p>
      </dgm:t>
    </dgm:pt>
    <dgm:pt modelId="{3F1EE326-2EB0-49D9-8863-29078F2E25D6}">
      <dgm:prSet/>
      <dgm:spPr/>
      <dgm:t>
        <a:bodyPr/>
        <a:lstStyle/>
        <a:p>
          <a:pPr>
            <a:lnSpc>
              <a:spcPct val="100000"/>
            </a:lnSpc>
          </a:pPr>
          <a:r>
            <a:rPr lang="en-GB"/>
            <a:t>Model Building</a:t>
          </a:r>
          <a:endParaRPr lang="en-US"/>
        </a:p>
      </dgm:t>
    </dgm:pt>
    <dgm:pt modelId="{ADB256E1-1F4B-4EC7-9203-6A585823BFAC}" type="parTrans" cxnId="{825DABC1-88D1-4ADA-A06D-72FFED2B32ED}">
      <dgm:prSet/>
      <dgm:spPr/>
      <dgm:t>
        <a:bodyPr/>
        <a:lstStyle/>
        <a:p>
          <a:endParaRPr lang="en-US"/>
        </a:p>
      </dgm:t>
    </dgm:pt>
    <dgm:pt modelId="{A355C89E-2E69-4D53-B4B8-0CD98AF42B85}" type="sibTrans" cxnId="{825DABC1-88D1-4ADA-A06D-72FFED2B32ED}">
      <dgm:prSet/>
      <dgm:spPr/>
      <dgm:t>
        <a:bodyPr/>
        <a:lstStyle/>
        <a:p>
          <a:pPr>
            <a:lnSpc>
              <a:spcPct val="100000"/>
            </a:lnSpc>
          </a:pPr>
          <a:endParaRPr lang="en-US"/>
        </a:p>
      </dgm:t>
    </dgm:pt>
    <dgm:pt modelId="{8CA60742-5D1B-46FC-8DA4-F2DDA21FB17C}">
      <dgm:prSet phldr="0"/>
      <dgm:spPr/>
      <dgm:t>
        <a:bodyPr/>
        <a:lstStyle/>
        <a:p>
          <a:pPr>
            <a:lnSpc>
              <a:spcPct val="100000"/>
            </a:lnSpc>
          </a:pPr>
          <a:r>
            <a:rPr lang="en-GB">
              <a:latin typeface="Arial"/>
            </a:rPr>
            <a:t>Business Case Evaluation</a:t>
          </a:r>
        </a:p>
      </dgm:t>
    </dgm:pt>
    <dgm:pt modelId="{12D352C3-ECE7-4862-8551-1DD1CDDF1B60}" type="parTrans" cxnId="{DD6DA68B-F0E8-4111-A8AD-7306E6402F10}">
      <dgm:prSet/>
      <dgm:spPr/>
    </dgm:pt>
    <dgm:pt modelId="{90B7429B-92FC-4D3A-9A1E-2E340E7FD74A}" type="sibTrans" cxnId="{DD6DA68B-F0E8-4111-A8AD-7306E6402F10}">
      <dgm:prSet/>
      <dgm:spPr/>
      <dgm:t>
        <a:bodyPr/>
        <a:lstStyle/>
        <a:p>
          <a:pPr>
            <a:lnSpc>
              <a:spcPct val="100000"/>
            </a:lnSpc>
          </a:pPr>
          <a:endParaRPr lang="en-US"/>
        </a:p>
      </dgm:t>
    </dgm:pt>
    <dgm:pt modelId="{E4FCA395-4C7B-4FEA-B524-DCAB51522361}">
      <dgm:prSet phldr="0"/>
      <dgm:spPr/>
      <dgm:t>
        <a:bodyPr/>
        <a:lstStyle/>
        <a:p>
          <a:pPr rtl="0">
            <a:lnSpc>
              <a:spcPct val="100000"/>
            </a:lnSpc>
          </a:pPr>
          <a:r>
            <a:rPr lang="en-GB">
              <a:latin typeface="Arial"/>
            </a:rPr>
            <a:t> </a:t>
          </a:r>
          <a:r>
            <a:rPr lang="en-CA"/>
            <a:t>Utilization of Analysis Results</a:t>
          </a:r>
        </a:p>
      </dgm:t>
    </dgm:pt>
    <dgm:pt modelId="{2FACDFB9-1486-4E8B-821B-65C212B4EF2A}" type="parTrans" cxnId="{90CBD1F8-EB64-4EB7-B20E-60EB24C08286}">
      <dgm:prSet/>
      <dgm:spPr/>
    </dgm:pt>
    <dgm:pt modelId="{0F13D756-D8D1-4042-B69A-FCD7D7A66AF3}" type="sibTrans" cxnId="{90CBD1F8-EB64-4EB7-B20E-60EB24C08286}">
      <dgm:prSet/>
      <dgm:spPr/>
    </dgm:pt>
    <dgm:pt modelId="{3831150F-7E2B-46B1-A507-235E47E2ED03}" type="pres">
      <dgm:prSet presAssocID="{36BE6BD3-59FC-4A02-95EE-D3F5DF994656}" presName="root" presStyleCnt="0">
        <dgm:presLayoutVars>
          <dgm:dir/>
          <dgm:resizeHandles val="exact"/>
        </dgm:presLayoutVars>
      </dgm:prSet>
      <dgm:spPr/>
    </dgm:pt>
    <dgm:pt modelId="{4204009B-C15A-49C3-954F-4DA9AAB3BA9D}" type="pres">
      <dgm:prSet presAssocID="{36BE6BD3-59FC-4A02-95EE-D3F5DF994656}" presName="container" presStyleCnt="0">
        <dgm:presLayoutVars>
          <dgm:dir/>
          <dgm:resizeHandles val="exact"/>
        </dgm:presLayoutVars>
      </dgm:prSet>
      <dgm:spPr/>
    </dgm:pt>
    <dgm:pt modelId="{BECFDB5C-B416-4256-81DA-D0E18BE2528B}" type="pres">
      <dgm:prSet presAssocID="{8CA60742-5D1B-46FC-8DA4-F2DDA21FB17C}" presName="compNode" presStyleCnt="0"/>
      <dgm:spPr/>
    </dgm:pt>
    <dgm:pt modelId="{E1D72487-DAD8-4A39-8981-81BCE49B5DD5}" type="pres">
      <dgm:prSet presAssocID="{8CA60742-5D1B-46FC-8DA4-F2DDA21FB17C}" presName="iconBgRect" presStyleLbl="bgShp" presStyleIdx="0" presStyleCnt="8"/>
      <dgm:spPr/>
    </dgm:pt>
    <dgm:pt modelId="{AFE93513-6902-4590-B8A7-9657E5652800}" type="pres">
      <dgm:prSet presAssocID="{8CA60742-5D1B-46FC-8DA4-F2DDA21FB17C}" presName="iconRect" presStyleLbl="node1" presStyleIdx="0" presStyleCnt="8"/>
      <dgm:spPr/>
    </dgm:pt>
    <dgm:pt modelId="{97A29657-0ABA-4B4A-8D2C-B39C19063525}" type="pres">
      <dgm:prSet presAssocID="{8CA60742-5D1B-46FC-8DA4-F2DDA21FB17C}" presName="spaceRect" presStyleCnt="0"/>
      <dgm:spPr/>
    </dgm:pt>
    <dgm:pt modelId="{6508FAB9-FB84-4C3F-BAA3-F1B475E7949C}" type="pres">
      <dgm:prSet presAssocID="{8CA60742-5D1B-46FC-8DA4-F2DDA21FB17C}" presName="textRect" presStyleLbl="revTx" presStyleIdx="0" presStyleCnt="8">
        <dgm:presLayoutVars>
          <dgm:chMax val="1"/>
          <dgm:chPref val="1"/>
        </dgm:presLayoutVars>
      </dgm:prSet>
      <dgm:spPr/>
    </dgm:pt>
    <dgm:pt modelId="{05F94672-C5F3-4634-B293-3049ECD9AA86}" type="pres">
      <dgm:prSet presAssocID="{90B7429B-92FC-4D3A-9A1E-2E340E7FD74A}" presName="sibTrans" presStyleLbl="sibTrans2D1" presStyleIdx="0" presStyleCnt="0"/>
      <dgm:spPr/>
    </dgm:pt>
    <dgm:pt modelId="{18AA6F7D-56EE-4741-A02E-A637C7FC7999}" type="pres">
      <dgm:prSet presAssocID="{0F487AF1-3797-4F5D-A698-D18A0E188C0E}" presName="compNode" presStyleCnt="0"/>
      <dgm:spPr/>
    </dgm:pt>
    <dgm:pt modelId="{500F9D9D-D6E4-4A23-BB37-6FEBE789890F}" type="pres">
      <dgm:prSet presAssocID="{0F487AF1-3797-4F5D-A698-D18A0E188C0E}" presName="iconBgRect" presStyleLbl="bgShp" presStyleIdx="1" presStyleCnt="8"/>
      <dgm:spPr/>
    </dgm:pt>
    <dgm:pt modelId="{353762A1-8B04-4ABA-AC73-CEA9FF2FE72E}" type="pres">
      <dgm:prSet presAssocID="{0F487AF1-3797-4F5D-A698-D18A0E188C0E}" presName="iconRect" presStyleLbl="node1" presStyleIdx="1"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3F2F4243-3B44-433A-A6D4-5A1906DE64A0}" type="pres">
      <dgm:prSet presAssocID="{0F487AF1-3797-4F5D-A698-D18A0E188C0E}" presName="spaceRect" presStyleCnt="0"/>
      <dgm:spPr/>
    </dgm:pt>
    <dgm:pt modelId="{A6119986-8C97-4CDE-8C39-3F5DCF8A506A}" type="pres">
      <dgm:prSet presAssocID="{0F487AF1-3797-4F5D-A698-D18A0E188C0E}" presName="textRect" presStyleLbl="revTx" presStyleIdx="1" presStyleCnt="8">
        <dgm:presLayoutVars>
          <dgm:chMax val="1"/>
          <dgm:chPref val="1"/>
        </dgm:presLayoutVars>
      </dgm:prSet>
      <dgm:spPr/>
    </dgm:pt>
    <dgm:pt modelId="{A14D28E1-9543-426D-A8BA-4FDA0DEC1224}" type="pres">
      <dgm:prSet presAssocID="{1299E857-A856-47B5-9C37-EAA1B055498E}" presName="sibTrans" presStyleLbl="sibTrans2D1" presStyleIdx="0" presStyleCnt="0"/>
      <dgm:spPr/>
    </dgm:pt>
    <dgm:pt modelId="{C873689F-EE16-4A9F-BE01-F2F0F1A6A0BE}" type="pres">
      <dgm:prSet presAssocID="{FBE97C7D-1E69-4E23-9CA1-A4951AC7F5E2}" presName="compNode" presStyleCnt="0"/>
      <dgm:spPr/>
    </dgm:pt>
    <dgm:pt modelId="{C3D127A3-9F38-4B92-8223-527B40B515A8}" type="pres">
      <dgm:prSet presAssocID="{FBE97C7D-1E69-4E23-9CA1-A4951AC7F5E2}" presName="iconBgRect" presStyleLbl="bgShp" presStyleIdx="2" presStyleCnt="8"/>
      <dgm:spPr/>
    </dgm:pt>
    <dgm:pt modelId="{284567BB-29D8-4C2C-8EB9-5D2CBCA3EE8C}" type="pres">
      <dgm:prSet presAssocID="{FBE97C7D-1E69-4E23-9CA1-A4951AC7F5E2}" presName="iconRect" presStyleLbl="node1" presStyleIdx="2"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A1111D4-67EA-4212-977F-0BF93468AEA7}" type="pres">
      <dgm:prSet presAssocID="{FBE97C7D-1E69-4E23-9CA1-A4951AC7F5E2}" presName="spaceRect" presStyleCnt="0"/>
      <dgm:spPr/>
    </dgm:pt>
    <dgm:pt modelId="{A0C2FC3F-015A-4B85-9216-633F68DBA2DF}" type="pres">
      <dgm:prSet presAssocID="{FBE97C7D-1E69-4E23-9CA1-A4951AC7F5E2}" presName="textRect" presStyleLbl="revTx" presStyleIdx="2" presStyleCnt="8">
        <dgm:presLayoutVars>
          <dgm:chMax val="1"/>
          <dgm:chPref val="1"/>
        </dgm:presLayoutVars>
      </dgm:prSet>
      <dgm:spPr/>
    </dgm:pt>
    <dgm:pt modelId="{668CB602-5540-4E59-A1FC-6D44F75824B8}" type="pres">
      <dgm:prSet presAssocID="{41E178AF-9BF0-47AF-8CAC-3B761981AADE}" presName="sibTrans" presStyleLbl="sibTrans2D1" presStyleIdx="0" presStyleCnt="0"/>
      <dgm:spPr/>
    </dgm:pt>
    <dgm:pt modelId="{7D9517F6-5A0A-4E8D-87EF-AD7305C8D11D}" type="pres">
      <dgm:prSet presAssocID="{F1DBF7D2-1FFF-4AEE-A37D-F9D99C62A883}" presName="compNode" presStyleCnt="0"/>
      <dgm:spPr/>
    </dgm:pt>
    <dgm:pt modelId="{CBD25013-E0FB-4088-9998-B70304F1E8F6}" type="pres">
      <dgm:prSet presAssocID="{F1DBF7D2-1FFF-4AEE-A37D-F9D99C62A883}" presName="iconBgRect" presStyleLbl="bgShp" presStyleIdx="3" presStyleCnt="8"/>
      <dgm:spPr/>
    </dgm:pt>
    <dgm:pt modelId="{F6FAD1AA-9772-41F3-B5AE-3BD62B8AA419}" type="pres">
      <dgm:prSet presAssocID="{F1DBF7D2-1FFF-4AEE-A37D-F9D99C62A883}" presName="iconRect" presStyleLbl="node1" presStyleIdx="3"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293B7472-1FB6-4BBF-9533-0FE0A4D72EC3}" type="pres">
      <dgm:prSet presAssocID="{F1DBF7D2-1FFF-4AEE-A37D-F9D99C62A883}" presName="spaceRect" presStyleCnt="0"/>
      <dgm:spPr/>
    </dgm:pt>
    <dgm:pt modelId="{7339BC42-8458-4A8C-A55E-68693542D28C}" type="pres">
      <dgm:prSet presAssocID="{F1DBF7D2-1FFF-4AEE-A37D-F9D99C62A883}" presName="textRect" presStyleLbl="revTx" presStyleIdx="3" presStyleCnt="8">
        <dgm:presLayoutVars>
          <dgm:chMax val="1"/>
          <dgm:chPref val="1"/>
        </dgm:presLayoutVars>
      </dgm:prSet>
      <dgm:spPr/>
    </dgm:pt>
    <dgm:pt modelId="{41D22B37-4FDA-40E4-9742-53BF7ED19498}" type="pres">
      <dgm:prSet presAssocID="{E000D830-7473-46D2-BCE1-ACD0927501F3}" presName="sibTrans" presStyleLbl="sibTrans2D1" presStyleIdx="0" presStyleCnt="0"/>
      <dgm:spPr/>
    </dgm:pt>
    <dgm:pt modelId="{6FCBA365-3076-4AF8-82F9-001759EE8189}" type="pres">
      <dgm:prSet presAssocID="{76D4286D-3AD9-4986-A8D7-5FA38FB9708E}" presName="compNode" presStyleCnt="0"/>
      <dgm:spPr/>
    </dgm:pt>
    <dgm:pt modelId="{E0B99CAE-A935-4005-8322-38D806F61E1A}" type="pres">
      <dgm:prSet presAssocID="{76D4286D-3AD9-4986-A8D7-5FA38FB9708E}" presName="iconBgRect" presStyleLbl="bgShp" presStyleIdx="4" presStyleCnt="8"/>
      <dgm:spPr/>
    </dgm:pt>
    <dgm:pt modelId="{74FC99D3-0C97-4CF1-BAA8-5837AE1F03C8}" type="pres">
      <dgm:prSet presAssocID="{76D4286D-3AD9-4986-A8D7-5FA38FB9708E}" presName="iconRect" presStyleLbl="node1" presStyleIdx="4"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0BC73947-0A83-44C5-B53B-70085805F80C}" type="pres">
      <dgm:prSet presAssocID="{76D4286D-3AD9-4986-A8D7-5FA38FB9708E}" presName="spaceRect" presStyleCnt="0"/>
      <dgm:spPr/>
    </dgm:pt>
    <dgm:pt modelId="{EB3F4448-6B5D-4A5E-8817-CE51CF21C875}" type="pres">
      <dgm:prSet presAssocID="{76D4286D-3AD9-4986-A8D7-5FA38FB9708E}" presName="textRect" presStyleLbl="revTx" presStyleIdx="4" presStyleCnt="8">
        <dgm:presLayoutVars>
          <dgm:chMax val="1"/>
          <dgm:chPref val="1"/>
        </dgm:presLayoutVars>
      </dgm:prSet>
      <dgm:spPr/>
    </dgm:pt>
    <dgm:pt modelId="{11D94177-D08F-49B5-9D31-AAE3092FB0E7}" type="pres">
      <dgm:prSet presAssocID="{6945092E-8CB7-49F5-81AF-651FCF436051}" presName="sibTrans" presStyleLbl="sibTrans2D1" presStyleIdx="0" presStyleCnt="0"/>
      <dgm:spPr/>
    </dgm:pt>
    <dgm:pt modelId="{6F27A8DF-6357-46D0-BECE-6F933F950EFE}" type="pres">
      <dgm:prSet presAssocID="{019A87A6-5742-4C54-80C6-3E10AB147826}" presName="compNode" presStyleCnt="0"/>
      <dgm:spPr/>
    </dgm:pt>
    <dgm:pt modelId="{12E5A764-2E1D-40A6-AB85-891FDFE52A5C}" type="pres">
      <dgm:prSet presAssocID="{019A87A6-5742-4C54-80C6-3E10AB147826}" presName="iconBgRect" presStyleLbl="bgShp" presStyleIdx="5" presStyleCnt="8"/>
      <dgm:spPr/>
    </dgm:pt>
    <dgm:pt modelId="{58B00847-4CD8-4780-9FB9-0B7D4EAC5129}" type="pres">
      <dgm:prSet presAssocID="{019A87A6-5742-4C54-80C6-3E10AB147826}" presName="iconRect" presStyleLbl="node1" presStyleIdx="5"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DF557A58-2F96-4CF5-A65D-B078E07E25D3}" type="pres">
      <dgm:prSet presAssocID="{019A87A6-5742-4C54-80C6-3E10AB147826}" presName="spaceRect" presStyleCnt="0"/>
      <dgm:spPr/>
    </dgm:pt>
    <dgm:pt modelId="{C9CAC4A6-9EBF-4671-A27A-CE651152FE92}" type="pres">
      <dgm:prSet presAssocID="{019A87A6-5742-4C54-80C6-3E10AB147826}" presName="textRect" presStyleLbl="revTx" presStyleIdx="5" presStyleCnt="8">
        <dgm:presLayoutVars>
          <dgm:chMax val="1"/>
          <dgm:chPref val="1"/>
        </dgm:presLayoutVars>
      </dgm:prSet>
      <dgm:spPr/>
    </dgm:pt>
    <dgm:pt modelId="{E681E40C-65D8-47A0-B37C-569BDA3B611F}" type="pres">
      <dgm:prSet presAssocID="{7B8DCB7C-B3D1-4699-A201-F638494DF502}" presName="sibTrans" presStyleLbl="sibTrans2D1" presStyleIdx="0" presStyleCnt="0"/>
      <dgm:spPr/>
    </dgm:pt>
    <dgm:pt modelId="{D4B9A398-1D70-40CD-9452-8D6047636F4F}" type="pres">
      <dgm:prSet presAssocID="{3F1EE326-2EB0-49D9-8863-29078F2E25D6}" presName="compNode" presStyleCnt="0"/>
      <dgm:spPr/>
    </dgm:pt>
    <dgm:pt modelId="{4669E98C-285C-468E-9C73-ACE0EB9419B3}" type="pres">
      <dgm:prSet presAssocID="{3F1EE326-2EB0-49D9-8863-29078F2E25D6}" presName="iconBgRect" presStyleLbl="bgShp" presStyleIdx="6" presStyleCnt="8"/>
      <dgm:spPr/>
    </dgm:pt>
    <dgm:pt modelId="{8D248474-39CA-48CD-9828-ED86CAB58F43}" type="pres">
      <dgm:prSet presAssocID="{3F1EE326-2EB0-49D9-8863-29078F2E25D6}" presName="iconRect" presStyleLbl="node1" presStyleIdx="6"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sers"/>
        </a:ext>
      </dgm:extLst>
    </dgm:pt>
    <dgm:pt modelId="{25697837-1047-4B61-ACA3-B19630F0A446}" type="pres">
      <dgm:prSet presAssocID="{3F1EE326-2EB0-49D9-8863-29078F2E25D6}" presName="spaceRect" presStyleCnt="0"/>
      <dgm:spPr/>
    </dgm:pt>
    <dgm:pt modelId="{4C0EDF77-5988-4652-8D5D-2EDEC12CD213}" type="pres">
      <dgm:prSet presAssocID="{3F1EE326-2EB0-49D9-8863-29078F2E25D6}" presName="textRect" presStyleLbl="revTx" presStyleIdx="6" presStyleCnt="8">
        <dgm:presLayoutVars>
          <dgm:chMax val="1"/>
          <dgm:chPref val="1"/>
        </dgm:presLayoutVars>
      </dgm:prSet>
      <dgm:spPr/>
    </dgm:pt>
    <dgm:pt modelId="{0B9F2713-7828-46E7-B95C-0A0308AA33E9}" type="pres">
      <dgm:prSet presAssocID="{A355C89E-2E69-4D53-B4B8-0CD98AF42B85}" presName="sibTrans" presStyleLbl="sibTrans2D1" presStyleIdx="0" presStyleCnt="0"/>
      <dgm:spPr/>
    </dgm:pt>
    <dgm:pt modelId="{84CB0DC5-7F8D-4B67-A644-1D5402F5B60F}" type="pres">
      <dgm:prSet presAssocID="{E4FCA395-4C7B-4FEA-B524-DCAB51522361}" presName="compNode" presStyleCnt="0"/>
      <dgm:spPr/>
    </dgm:pt>
    <dgm:pt modelId="{C5B8E39A-30C4-4465-92F9-9E56427D4BA0}" type="pres">
      <dgm:prSet presAssocID="{E4FCA395-4C7B-4FEA-B524-DCAB51522361}" presName="iconBgRect" presStyleLbl="bgShp" presStyleIdx="7" presStyleCnt="8"/>
      <dgm:spPr/>
    </dgm:pt>
    <dgm:pt modelId="{A35BF584-908B-4D36-9F7C-99F56FCA612B}" type="pres">
      <dgm:prSet presAssocID="{E4FCA395-4C7B-4FEA-B524-DCAB51522361}" presName="iconRect" presStyleLbl="node1" presStyleIdx="7" presStyleCnt="8"/>
      <dgm:spPr/>
    </dgm:pt>
    <dgm:pt modelId="{743E274B-AB80-4AE4-ACA6-1791B9180B3E}" type="pres">
      <dgm:prSet presAssocID="{E4FCA395-4C7B-4FEA-B524-DCAB51522361}" presName="spaceRect" presStyleCnt="0"/>
      <dgm:spPr/>
    </dgm:pt>
    <dgm:pt modelId="{C20EF78D-C4B3-4C10-9244-624AB0566103}" type="pres">
      <dgm:prSet presAssocID="{E4FCA395-4C7B-4FEA-B524-DCAB51522361}" presName="textRect" presStyleLbl="revTx" presStyleIdx="7" presStyleCnt="8">
        <dgm:presLayoutVars>
          <dgm:chMax val="1"/>
          <dgm:chPref val="1"/>
        </dgm:presLayoutVars>
      </dgm:prSet>
      <dgm:spPr/>
    </dgm:pt>
  </dgm:ptLst>
  <dgm:cxnLst>
    <dgm:cxn modelId="{FED2190A-CF41-40EE-B0F6-83C7C2B28D77}" type="presOf" srcId="{F1DBF7D2-1FFF-4AEE-A37D-F9D99C62A883}" destId="{7339BC42-8458-4A8C-A55E-68693542D28C}" srcOrd="0" destOrd="0" presId="urn:microsoft.com/office/officeart/2018/2/layout/IconCircleList"/>
    <dgm:cxn modelId="{946C2528-6C3B-46C8-A88F-9E17C48A7498}" type="presOf" srcId="{41E178AF-9BF0-47AF-8CAC-3B761981AADE}" destId="{668CB602-5540-4E59-A1FC-6D44F75824B8}" srcOrd="0" destOrd="0" presId="urn:microsoft.com/office/officeart/2018/2/layout/IconCircleList"/>
    <dgm:cxn modelId="{6EDBA42F-5305-43B4-8DC7-ACAB0D6691DB}" srcId="{36BE6BD3-59FC-4A02-95EE-D3F5DF994656}" destId="{0F487AF1-3797-4F5D-A698-D18A0E188C0E}" srcOrd="1" destOrd="0" parTransId="{F32103CD-4B7B-4409-80A4-460A5CE6EFED}" sibTransId="{1299E857-A856-47B5-9C37-EAA1B055498E}"/>
    <dgm:cxn modelId="{843C4E35-E252-4B00-BFFF-041946B2DF6E}" type="presOf" srcId="{A355C89E-2E69-4D53-B4B8-0CD98AF42B85}" destId="{0B9F2713-7828-46E7-B95C-0A0308AA33E9}" srcOrd="0" destOrd="0" presId="urn:microsoft.com/office/officeart/2018/2/layout/IconCircleList"/>
    <dgm:cxn modelId="{25382D36-E55D-40D2-9B1E-162BD5036BAD}" type="presOf" srcId="{36BE6BD3-59FC-4A02-95EE-D3F5DF994656}" destId="{3831150F-7E2B-46B1-A507-235E47E2ED03}" srcOrd="0" destOrd="0" presId="urn:microsoft.com/office/officeart/2018/2/layout/IconCircleList"/>
    <dgm:cxn modelId="{DA7D3D3C-B576-4DA8-BD84-AAAA5A5797CE}" type="presOf" srcId="{1299E857-A856-47B5-9C37-EAA1B055498E}" destId="{A14D28E1-9543-426D-A8BA-4FDA0DEC1224}" srcOrd="0" destOrd="0" presId="urn:microsoft.com/office/officeart/2018/2/layout/IconCircleList"/>
    <dgm:cxn modelId="{5F050E40-3A48-4C1D-A573-3686958812E4}" type="presOf" srcId="{3F1EE326-2EB0-49D9-8863-29078F2E25D6}" destId="{4C0EDF77-5988-4652-8D5D-2EDEC12CD213}" srcOrd="0" destOrd="0" presId="urn:microsoft.com/office/officeart/2018/2/layout/IconCircleList"/>
    <dgm:cxn modelId="{AF2B915C-0CB6-403B-ADC7-32986AF694DB}" srcId="{36BE6BD3-59FC-4A02-95EE-D3F5DF994656}" destId="{F1DBF7D2-1FFF-4AEE-A37D-F9D99C62A883}" srcOrd="3" destOrd="0" parTransId="{9F9870D8-9FD8-4298-A12E-88CA48418678}" sibTransId="{E000D830-7473-46D2-BCE1-ACD0927501F3}"/>
    <dgm:cxn modelId="{A63E0A68-6A89-465E-B4CA-11FD9ACA583B}" type="presOf" srcId="{FBE97C7D-1E69-4E23-9CA1-A4951AC7F5E2}" destId="{A0C2FC3F-015A-4B85-9216-633F68DBA2DF}" srcOrd="0" destOrd="0" presId="urn:microsoft.com/office/officeart/2018/2/layout/IconCircleList"/>
    <dgm:cxn modelId="{F13C034F-E898-4DF2-A666-D53C98F97EA9}" type="presOf" srcId="{019A87A6-5742-4C54-80C6-3E10AB147826}" destId="{C9CAC4A6-9EBF-4671-A27A-CE651152FE92}" srcOrd="0" destOrd="0" presId="urn:microsoft.com/office/officeart/2018/2/layout/IconCircleList"/>
    <dgm:cxn modelId="{B3B55F82-8065-467B-ADBB-031960139454}" srcId="{36BE6BD3-59FC-4A02-95EE-D3F5DF994656}" destId="{019A87A6-5742-4C54-80C6-3E10AB147826}" srcOrd="5" destOrd="0" parTransId="{B66FC6F8-29D6-4C20-BE49-7CD1D6619E39}" sibTransId="{7B8DCB7C-B3D1-4699-A201-F638494DF502}"/>
    <dgm:cxn modelId="{8FDC7E84-B24F-4A91-9CE7-0E6419BD0E50}" type="presOf" srcId="{E000D830-7473-46D2-BCE1-ACD0927501F3}" destId="{41D22B37-4FDA-40E4-9742-53BF7ED19498}" srcOrd="0" destOrd="0" presId="urn:microsoft.com/office/officeart/2018/2/layout/IconCircleList"/>
    <dgm:cxn modelId="{0386AA85-DD68-4C16-A8E4-EA10D16356A4}" srcId="{36BE6BD3-59FC-4A02-95EE-D3F5DF994656}" destId="{76D4286D-3AD9-4986-A8D7-5FA38FB9708E}" srcOrd="4" destOrd="0" parTransId="{A721FC25-CF2A-4802-B082-922504132D84}" sibTransId="{6945092E-8CB7-49F5-81AF-651FCF436051}"/>
    <dgm:cxn modelId="{31FFAC86-FDA9-401E-A3C9-157C5FB120D3}" type="presOf" srcId="{E4FCA395-4C7B-4FEA-B524-DCAB51522361}" destId="{C20EF78D-C4B3-4C10-9244-624AB0566103}" srcOrd="0" destOrd="0" presId="urn:microsoft.com/office/officeart/2018/2/layout/IconCircleList"/>
    <dgm:cxn modelId="{DD6DA68B-F0E8-4111-A8AD-7306E6402F10}" srcId="{36BE6BD3-59FC-4A02-95EE-D3F5DF994656}" destId="{8CA60742-5D1B-46FC-8DA4-F2DDA21FB17C}" srcOrd="0" destOrd="0" parTransId="{12D352C3-ECE7-4862-8551-1DD1CDDF1B60}" sibTransId="{90B7429B-92FC-4D3A-9A1E-2E340E7FD74A}"/>
    <dgm:cxn modelId="{EADA8BBA-6E93-4529-A715-8F8AEA03C320}" type="presOf" srcId="{90B7429B-92FC-4D3A-9A1E-2E340E7FD74A}" destId="{05F94672-C5F3-4634-B293-3049ECD9AA86}" srcOrd="0" destOrd="0" presId="urn:microsoft.com/office/officeart/2018/2/layout/IconCircleList"/>
    <dgm:cxn modelId="{53C6EBBE-A0EF-483C-80A2-F3B5EC94FE99}" type="presOf" srcId="{8CA60742-5D1B-46FC-8DA4-F2DDA21FB17C}" destId="{6508FAB9-FB84-4C3F-BAA3-F1B475E7949C}" srcOrd="0" destOrd="0" presId="urn:microsoft.com/office/officeart/2018/2/layout/IconCircleList"/>
    <dgm:cxn modelId="{825DABC1-88D1-4ADA-A06D-72FFED2B32ED}" srcId="{36BE6BD3-59FC-4A02-95EE-D3F5DF994656}" destId="{3F1EE326-2EB0-49D9-8863-29078F2E25D6}" srcOrd="6" destOrd="0" parTransId="{ADB256E1-1F4B-4EC7-9203-6A585823BFAC}" sibTransId="{A355C89E-2E69-4D53-B4B8-0CD98AF42B85}"/>
    <dgm:cxn modelId="{2629E8C6-9700-4AC0-884E-75394C1445FF}" type="presOf" srcId="{0F487AF1-3797-4F5D-A698-D18A0E188C0E}" destId="{A6119986-8C97-4CDE-8C39-3F5DCF8A506A}" srcOrd="0" destOrd="0" presId="urn:microsoft.com/office/officeart/2018/2/layout/IconCircleList"/>
    <dgm:cxn modelId="{17D9C6C8-8211-4FEA-A80A-C40DFB57850C}" type="presOf" srcId="{6945092E-8CB7-49F5-81AF-651FCF436051}" destId="{11D94177-D08F-49B5-9D31-AAE3092FB0E7}" srcOrd="0" destOrd="0" presId="urn:microsoft.com/office/officeart/2018/2/layout/IconCircleList"/>
    <dgm:cxn modelId="{30F02CCF-4894-42B7-93DF-747A966702D6}" srcId="{36BE6BD3-59FC-4A02-95EE-D3F5DF994656}" destId="{FBE97C7D-1E69-4E23-9CA1-A4951AC7F5E2}" srcOrd="2" destOrd="0" parTransId="{C88CCB96-2F8A-4F79-B58D-FF78F9FA95C3}" sibTransId="{41E178AF-9BF0-47AF-8CAC-3B761981AADE}"/>
    <dgm:cxn modelId="{ED0855DF-542B-44A2-9EB5-2F46AADA4A1B}" type="presOf" srcId="{76D4286D-3AD9-4986-A8D7-5FA38FB9708E}" destId="{EB3F4448-6B5D-4A5E-8817-CE51CF21C875}" srcOrd="0" destOrd="0" presId="urn:microsoft.com/office/officeart/2018/2/layout/IconCircleList"/>
    <dgm:cxn modelId="{3C08E7EE-7BFC-4A4E-937B-0C87AC8C50BC}" type="presOf" srcId="{7B8DCB7C-B3D1-4699-A201-F638494DF502}" destId="{E681E40C-65D8-47A0-B37C-569BDA3B611F}" srcOrd="0" destOrd="0" presId="urn:microsoft.com/office/officeart/2018/2/layout/IconCircleList"/>
    <dgm:cxn modelId="{90CBD1F8-EB64-4EB7-B20E-60EB24C08286}" srcId="{36BE6BD3-59FC-4A02-95EE-D3F5DF994656}" destId="{E4FCA395-4C7B-4FEA-B524-DCAB51522361}" srcOrd="7" destOrd="0" parTransId="{2FACDFB9-1486-4E8B-821B-65C212B4EF2A}" sibTransId="{0F13D756-D8D1-4042-B69A-FCD7D7A66AF3}"/>
    <dgm:cxn modelId="{41D75AF1-64E1-4DD0-8A99-96182C258854}" type="presParOf" srcId="{3831150F-7E2B-46B1-A507-235E47E2ED03}" destId="{4204009B-C15A-49C3-954F-4DA9AAB3BA9D}" srcOrd="0" destOrd="0" presId="urn:microsoft.com/office/officeart/2018/2/layout/IconCircleList"/>
    <dgm:cxn modelId="{8F057AEA-B2A6-4616-A9AE-FE540211070A}" type="presParOf" srcId="{4204009B-C15A-49C3-954F-4DA9AAB3BA9D}" destId="{BECFDB5C-B416-4256-81DA-D0E18BE2528B}" srcOrd="0" destOrd="0" presId="urn:microsoft.com/office/officeart/2018/2/layout/IconCircleList"/>
    <dgm:cxn modelId="{44C6BE67-B60B-4D0E-A0C6-ADCF39FE3C97}" type="presParOf" srcId="{BECFDB5C-B416-4256-81DA-D0E18BE2528B}" destId="{E1D72487-DAD8-4A39-8981-81BCE49B5DD5}" srcOrd="0" destOrd="0" presId="urn:microsoft.com/office/officeart/2018/2/layout/IconCircleList"/>
    <dgm:cxn modelId="{75A53B00-9D52-49D9-96DF-1C624EABB8F1}" type="presParOf" srcId="{BECFDB5C-B416-4256-81DA-D0E18BE2528B}" destId="{AFE93513-6902-4590-B8A7-9657E5652800}" srcOrd="1" destOrd="0" presId="urn:microsoft.com/office/officeart/2018/2/layout/IconCircleList"/>
    <dgm:cxn modelId="{DFE5ADCF-8F4C-459C-BBAA-FA8E1954D7E8}" type="presParOf" srcId="{BECFDB5C-B416-4256-81DA-D0E18BE2528B}" destId="{97A29657-0ABA-4B4A-8D2C-B39C19063525}" srcOrd="2" destOrd="0" presId="urn:microsoft.com/office/officeart/2018/2/layout/IconCircleList"/>
    <dgm:cxn modelId="{8AE3833A-3CC3-4DC9-B04A-2A57EF515C20}" type="presParOf" srcId="{BECFDB5C-B416-4256-81DA-D0E18BE2528B}" destId="{6508FAB9-FB84-4C3F-BAA3-F1B475E7949C}" srcOrd="3" destOrd="0" presId="urn:microsoft.com/office/officeart/2018/2/layout/IconCircleList"/>
    <dgm:cxn modelId="{99547D54-1DED-473E-A6AE-741AD820D72B}" type="presParOf" srcId="{4204009B-C15A-49C3-954F-4DA9AAB3BA9D}" destId="{05F94672-C5F3-4634-B293-3049ECD9AA86}" srcOrd="1" destOrd="0" presId="urn:microsoft.com/office/officeart/2018/2/layout/IconCircleList"/>
    <dgm:cxn modelId="{C914787B-02A6-45E7-A3A9-55155A2B6BB0}" type="presParOf" srcId="{4204009B-C15A-49C3-954F-4DA9AAB3BA9D}" destId="{18AA6F7D-56EE-4741-A02E-A637C7FC7999}" srcOrd="2" destOrd="0" presId="urn:microsoft.com/office/officeart/2018/2/layout/IconCircleList"/>
    <dgm:cxn modelId="{FF230FE6-0288-418E-8FFE-80085717CA2F}" type="presParOf" srcId="{18AA6F7D-56EE-4741-A02E-A637C7FC7999}" destId="{500F9D9D-D6E4-4A23-BB37-6FEBE789890F}" srcOrd="0" destOrd="0" presId="urn:microsoft.com/office/officeart/2018/2/layout/IconCircleList"/>
    <dgm:cxn modelId="{60C6CB8D-DE88-470B-9996-576741DDA1AF}" type="presParOf" srcId="{18AA6F7D-56EE-4741-A02E-A637C7FC7999}" destId="{353762A1-8B04-4ABA-AC73-CEA9FF2FE72E}" srcOrd="1" destOrd="0" presId="urn:microsoft.com/office/officeart/2018/2/layout/IconCircleList"/>
    <dgm:cxn modelId="{08614800-D957-4332-B21D-B52B5EE30ABB}" type="presParOf" srcId="{18AA6F7D-56EE-4741-A02E-A637C7FC7999}" destId="{3F2F4243-3B44-433A-A6D4-5A1906DE64A0}" srcOrd="2" destOrd="0" presId="urn:microsoft.com/office/officeart/2018/2/layout/IconCircleList"/>
    <dgm:cxn modelId="{13BD4D73-1010-4A00-A986-2A959A10517C}" type="presParOf" srcId="{18AA6F7D-56EE-4741-A02E-A637C7FC7999}" destId="{A6119986-8C97-4CDE-8C39-3F5DCF8A506A}" srcOrd="3" destOrd="0" presId="urn:microsoft.com/office/officeart/2018/2/layout/IconCircleList"/>
    <dgm:cxn modelId="{DF5937AE-9076-4D60-9E84-9370E3175294}" type="presParOf" srcId="{4204009B-C15A-49C3-954F-4DA9AAB3BA9D}" destId="{A14D28E1-9543-426D-A8BA-4FDA0DEC1224}" srcOrd="3" destOrd="0" presId="urn:microsoft.com/office/officeart/2018/2/layout/IconCircleList"/>
    <dgm:cxn modelId="{FA59F061-39FE-4F28-BBF7-255A8EE0510E}" type="presParOf" srcId="{4204009B-C15A-49C3-954F-4DA9AAB3BA9D}" destId="{C873689F-EE16-4A9F-BE01-F2F0F1A6A0BE}" srcOrd="4" destOrd="0" presId="urn:microsoft.com/office/officeart/2018/2/layout/IconCircleList"/>
    <dgm:cxn modelId="{BC23120A-A138-4951-81B3-267F8D1E5C1B}" type="presParOf" srcId="{C873689F-EE16-4A9F-BE01-F2F0F1A6A0BE}" destId="{C3D127A3-9F38-4B92-8223-527B40B515A8}" srcOrd="0" destOrd="0" presId="urn:microsoft.com/office/officeart/2018/2/layout/IconCircleList"/>
    <dgm:cxn modelId="{0A12C3FB-A8CC-4206-8F43-E6B94EE079A1}" type="presParOf" srcId="{C873689F-EE16-4A9F-BE01-F2F0F1A6A0BE}" destId="{284567BB-29D8-4C2C-8EB9-5D2CBCA3EE8C}" srcOrd="1" destOrd="0" presId="urn:microsoft.com/office/officeart/2018/2/layout/IconCircleList"/>
    <dgm:cxn modelId="{79B59C27-AC98-4D6E-9AB7-84AA532BDEF3}" type="presParOf" srcId="{C873689F-EE16-4A9F-BE01-F2F0F1A6A0BE}" destId="{EA1111D4-67EA-4212-977F-0BF93468AEA7}" srcOrd="2" destOrd="0" presId="urn:microsoft.com/office/officeart/2018/2/layout/IconCircleList"/>
    <dgm:cxn modelId="{673A2ED1-E58F-403A-865F-C8DA819DC053}" type="presParOf" srcId="{C873689F-EE16-4A9F-BE01-F2F0F1A6A0BE}" destId="{A0C2FC3F-015A-4B85-9216-633F68DBA2DF}" srcOrd="3" destOrd="0" presId="urn:microsoft.com/office/officeart/2018/2/layout/IconCircleList"/>
    <dgm:cxn modelId="{B7553A50-A375-4ACD-ADCA-0E0A8E0BBC88}" type="presParOf" srcId="{4204009B-C15A-49C3-954F-4DA9AAB3BA9D}" destId="{668CB602-5540-4E59-A1FC-6D44F75824B8}" srcOrd="5" destOrd="0" presId="urn:microsoft.com/office/officeart/2018/2/layout/IconCircleList"/>
    <dgm:cxn modelId="{0B663954-5C45-4DA5-A574-1510DBEF9FC0}" type="presParOf" srcId="{4204009B-C15A-49C3-954F-4DA9AAB3BA9D}" destId="{7D9517F6-5A0A-4E8D-87EF-AD7305C8D11D}" srcOrd="6" destOrd="0" presId="urn:microsoft.com/office/officeart/2018/2/layout/IconCircleList"/>
    <dgm:cxn modelId="{1AEBB30F-14EE-4746-BAA5-6D54A9A0E9B5}" type="presParOf" srcId="{7D9517F6-5A0A-4E8D-87EF-AD7305C8D11D}" destId="{CBD25013-E0FB-4088-9998-B70304F1E8F6}" srcOrd="0" destOrd="0" presId="urn:microsoft.com/office/officeart/2018/2/layout/IconCircleList"/>
    <dgm:cxn modelId="{F32ADEB7-BE80-4769-A5AD-B6FF18BABA77}" type="presParOf" srcId="{7D9517F6-5A0A-4E8D-87EF-AD7305C8D11D}" destId="{F6FAD1AA-9772-41F3-B5AE-3BD62B8AA419}" srcOrd="1" destOrd="0" presId="urn:microsoft.com/office/officeart/2018/2/layout/IconCircleList"/>
    <dgm:cxn modelId="{8C50583F-FDB8-43E8-9AF6-5459BF2FFF1E}" type="presParOf" srcId="{7D9517F6-5A0A-4E8D-87EF-AD7305C8D11D}" destId="{293B7472-1FB6-4BBF-9533-0FE0A4D72EC3}" srcOrd="2" destOrd="0" presId="urn:microsoft.com/office/officeart/2018/2/layout/IconCircleList"/>
    <dgm:cxn modelId="{66AB4DD2-2A42-4C16-B88C-BC9CCB21DE03}" type="presParOf" srcId="{7D9517F6-5A0A-4E8D-87EF-AD7305C8D11D}" destId="{7339BC42-8458-4A8C-A55E-68693542D28C}" srcOrd="3" destOrd="0" presId="urn:microsoft.com/office/officeart/2018/2/layout/IconCircleList"/>
    <dgm:cxn modelId="{5AEED76A-E1EE-4660-AC6C-1249FC426F51}" type="presParOf" srcId="{4204009B-C15A-49C3-954F-4DA9AAB3BA9D}" destId="{41D22B37-4FDA-40E4-9742-53BF7ED19498}" srcOrd="7" destOrd="0" presId="urn:microsoft.com/office/officeart/2018/2/layout/IconCircleList"/>
    <dgm:cxn modelId="{3B559330-C0BC-4E5E-A673-A07491057574}" type="presParOf" srcId="{4204009B-C15A-49C3-954F-4DA9AAB3BA9D}" destId="{6FCBA365-3076-4AF8-82F9-001759EE8189}" srcOrd="8" destOrd="0" presId="urn:microsoft.com/office/officeart/2018/2/layout/IconCircleList"/>
    <dgm:cxn modelId="{7B29D466-D938-4544-963F-38CB7E053956}" type="presParOf" srcId="{6FCBA365-3076-4AF8-82F9-001759EE8189}" destId="{E0B99CAE-A935-4005-8322-38D806F61E1A}" srcOrd="0" destOrd="0" presId="urn:microsoft.com/office/officeart/2018/2/layout/IconCircleList"/>
    <dgm:cxn modelId="{68123FF4-AB72-414B-AA74-48BBA128695D}" type="presParOf" srcId="{6FCBA365-3076-4AF8-82F9-001759EE8189}" destId="{74FC99D3-0C97-4CF1-BAA8-5837AE1F03C8}" srcOrd="1" destOrd="0" presId="urn:microsoft.com/office/officeart/2018/2/layout/IconCircleList"/>
    <dgm:cxn modelId="{24E23392-0A5A-43CB-880E-D1FD150D0023}" type="presParOf" srcId="{6FCBA365-3076-4AF8-82F9-001759EE8189}" destId="{0BC73947-0A83-44C5-B53B-70085805F80C}" srcOrd="2" destOrd="0" presId="urn:microsoft.com/office/officeart/2018/2/layout/IconCircleList"/>
    <dgm:cxn modelId="{4341B327-FEA7-4F2A-9DCD-971C510C6616}" type="presParOf" srcId="{6FCBA365-3076-4AF8-82F9-001759EE8189}" destId="{EB3F4448-6B5D-4A5E-8817-CE51CF21C875}" srcOrd="3" destOrd="0" presId="urn:microsoft.com/office/officeart/2018/2/layout/IconCircleList"/>
    <dgm:cxn modelId="{61696DEE-F8BC-4D93-8C0F-708D8B705BC0}" type="presParOf" srcId="{4204009B-C15A-49C3-954F-4DA9AAB3BA9D}" destId="{11D94177-D08F-49B5-9D31-AAE3092FB0E7}" srcOrd="9" destOrd="0" presId="urn:microsoft.com/office/officeart/2018/2/layout/IconCircleList"/>
    <dgm:cxn modelId="{4D471F3B-417E-44CD-B734-E34045EC4E86}" type="presParOf" srcId="{4204009B-C15A-49C3-954F-4DA9AAB3BA9D}" destId="{6F27A8DF-6357-46D0-BECE-6F933F950EFE}" srcOrd="10" destOrd="0" presId="urn:microsoft.com/office/officeart/2018/2/layout/IconCircleList"/>
    <dgm:cxn modelId="{C4D019FA-1E3D-40CB-AFE4-93BE1607534B}" type="presParOf" srcId="{6F27A8DF-6357-46D0-BECE-6F933F950EFE}" destId="{12E5A764-2E1D-40A6-AB85-891FDFE52A5C}" srcOrd="0" destOrd="0" presId="urn:microsoft.com/office/officeart/2018/2/layout/IconCircleList"/>
    <dgm:cxn modelId="{D9C8E5CB-AB6B-44B7-8F97-5B7A242940E6}" type="presParOf" srcId="{6F27A8DF-6357-46D0-BECE-6F933F950EFE}" destId="{58B00847-4CD8-4780-9FB9-0B7D4EAC5129}" srcOrd="1" destOrd="0" presId="urn:microsoft.com/office/officeart/2018/2/layout/IconCircleList"/>
    <dgm:cxn modelId="{A06FAA21-97FE-4087-BAF5-70A490F8114C}" type="presParOf" srcId="{6F27A8DF-6357-46D0-BECE-6F933F950EFE}" destId="{DF557A58-2F96-4CF5-A65D-B078E07E25D3}" srcOrd="2" destOrd="0" presId="urn:microsoft.com/office/officeart/2018/2/layout/IconCircleList"/>
    <dgm:cxn modelId="{D0A0E9A5-EB01-440E-81D7-04000E571018}" type="presParOf" srcId="{6F27A8DF-6357-46D0-BECE-6F933F950EFE}" destId="{C9CAC4A6-9EBF-4671-A27A-CE651152FE92}" srcOrd="3" destOrd="0" presId="urn:microsoft.com/office/officeart/2018/2/layout/IconCircleList"/>
    <dgm:cxn modelId="{5AC279F4-B104-4DC3-910A-A4B3122CBD41}" type="presParOf" srcId="{4204009B-C15A-49C3-954F-4DA9AAB3BA9D}" destId="{E681E40C-65D8-47A0-B37C-569BDA3B611F}" srcOrd="11" destOrd="0" presId="urn:microsoft.com/office/officeart/2018/2/layout/IconCircleList"/>
    <dgm:cxn modelId="{E3C83206-0F19-4C71-9CFE-323B27CA06A4}" type="presParOf" srcId="{4204009B-C15A-49C3-954F-4DA9AAB3BA9D}" destId="{D4B9A398-1D70-40CD-9452-8D6047636F4F}" srcOrd="12" destOrd="0" presId="urn:microsoft.com/office/officeart/2018/2/layout/IconCircleList"/>
    <dgm:cxn modelId="{A0DBF8B0-463C-4EE9-ACA1-239563A7E970}" type="presParOf" srcId="{D4B9A398-1D70-40CD-9452-8D6047636F4F}" destId="{4669E98C-285C-468E-9C73-ACE0EB9419B3}" srcOrd="0" destOrd="0" presId="urn:microsoft.com/office/officeart/2018/2/layout/IconCircleList"/>
    <dgm:cxn modelId="{F1FD1B94-FAFA-4F11-B2B9-302A21AB62BD}" type="presParOf" srcId="{D4B9A398-1D70-40CD-9452-8D6047636F4F}" destId="{8D248474-39CA-48CD-9828-ED86CAB58F43}" srcOrd="1" destOrd="0" presId="urn:microsoft.com/office/officeart/2018/2/layout/IconCircleList"/>
    <dgm:cxn modelId="{0B523BA9-C530-423F-B3AF-0332B253CD74}" type="presParOf" srcId="{D4B9A398-1D70-40CD-9452-8D6047636F4F}" destId="{25697837-1047-4B61-ACA3-B19630F0A446}" srcOrd="2" destOrd="0" presId="urn:microsoft.com/office/officeart/2018/2/layout/IconCircleList"/>
    <dgm:cxn modelId="{25F4D29D-7BB7-4EC1-9704-711F4C037F53}" type="presParOf" srcId="{D4B9A398-1D70-40CD-9452-8D6047636F4F}" destId="{4C0EDF77-5988-4652-8D5D-2EDEC12CD213}" srcOrd="3" destOrd="0" presId="urn:microsoft.com/office/officeart/2018/2/layout/IconCircleList"/>
    <dgm:cxn modelId="{59DADE62-195C-4DA7-9DA9-57798C7CACBD}" type="presParOf" srcId="{4204009B-C15A-49C3-954F-4DA9AAB3BA9D}" destId="{0B9F2713-7828-46E7-B95C-0A0308AA33E9}" srcOrd="13" destOrd="0" presId="urn:microsoft.com/office/officeart/2018/2/layout/IconCircleList"/>
    <dgm:cxn modelId="{43C72917-BD14-47AD-8BAE-B517B94C59F7}" type="presParOf" srcId="{4204009B-C15A-49C3-954F-4DA9AAB3BA9D}" destId="{84CB0DC5-7F8D-4B67-A644-1D5402F5B60F}" srcOrd="14" destOrd="0" presId="urn:microsoft.com/office/officeart/2018/2/layout/IconCircleList"/>
    <dgm:cxn modelId="{FDFACFDE-8B2F-4E00-A409-5641272ED50B}" type="presParOf" srcId="{84CB0DC5-7F8D-4B67-A644-1D5402F5B60F}" destId="{C5B8E39A-30C4-4465-92F9-9E56427D4BA0}" srcOrd="0" destOrd="0" presId="urn:microsoft.com/office/officeart/2018/2/layout/IconCircleList"/>
    <dgm:cxn modelId="{9B910B66-2182-44B1-8536-D82311896248}" type="presParOf" srcId="{84CB0DC5-7F8D-4B67-A644-1D5402F5B60F}" destId="{A35BF584-908B-4D36-9F7C-99F56FCA612B}" srcOrd="1" destOrd="0" presId="urn:microsoft.com/office/officeart/2018/2/layout/IconCircleList"/>
    <dgm:cxn modelId="{928791B9-8B07-4E88-923F-9F62A3763546}" type="presParOf" srcId="{84CB0DC5-7F8D-4B67-A644-1D5402F5B60F}" destId="{743E274B-AB80-4AE4-ACA6-1791B9180B3E}" srcOrd="2" destOrd="0" presId="urn:microsoft.com/office/officeart/2018/2/layout/IconCircleList"/>
    <dgm:cxn modelId="{7B74C7ED-9586-4779-A96F-59BC92B5296D}" type="presParOf" srcId="{84CB0DC5-7F8D-4B67-A644-1D5402F5B60F}" destId="{C20EF78D-C4B3-4C10-9244-624AB0566103}"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919B4F-4834-42B0-93EE-6A531C4E306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2B9C1C6-F718-47D1-B1BA-E28A5C48FBC4}">
      <dgm:prSet/>
      <dgm:spPr/>
      <dgm:t>
        <a:bodyPr/>
        <a:lstStyle/>
        <a:p>
          <a:r>
            <a:rPr lang="en-GB"/>
            <a:t>Data source: CSV format</a:t>
          </a:r>
          <a:endParaRPr lang="en-US"/>
        </a:p>
      </dgm:t>
    </dgm:pt>
    <dgm:pt modelId="{4DD76EED-E614-49D0-92F7-F9C81BA3907D}" type="parTrans" cxnId="{41F3B9AC-E0F2-4A57-A797-7F9109416D25}">
      <dgm:prSet/>
      <dgm:spPr/>
      <dgm:t>
        <a:bodyPr/>
        <a:lstStyle/>
        <a:p>
          <a:endParaRPr lang="en-US"/>
        </a:p>
      </dgm:t>
    </dgm:pt>
    <dgm:pt modelId="{C5F0F7C4-DE81-459A-966B-1308C38BB168}" type="sibTrans" cxnId="{41F3B9AC-E0F2-4A57-A797-7F9109416D25}">
      <dgm:prSet/>
      <dgm:spPr/>
      <dgm:t>
        <a:bodyPr/>
        <a:lstStyle/>
        <a:p>
          <a:endParaRPr lang="en-US"/>
        </a:p>
      </dgm:t>
    </dgm:pt>
    <dgm:pt modelId="{6691E190-530B-4A1F-9F14-D6E3CB44FA65}">
      <dgm:prSet/>
      <dgm:spPr/>
      <dgm:t>
        <a:bodyPr/>
        <a:lstStyle/>
        <a:p>
          <a:r>
            <a:rPr lang="en-GB"/>
            <a:t>File size: below 5MB</a:t>
          </a:r>
          <a:endParaRPr lang="en-US"/>
        </a:p>
      </dgm:t>
    </dgm:pt>
    <dgm:pt modelId="{AC4BF885-2146-4582-9E4E-7D6D66362AEF}" type="parTrans" cxnId="{5B960810-7837-4E2E-8104-99BA7A71CFC0}">
      <dgm:prSet/>
      <dgm:spPr/>
      <dgm:t>
        <a:bodyPr/>
        <a:lstStyle/>
        <a:p>
          <a:endParaRPr lang="en-US"/>
        </a:p>
      </dgm:t>
    </dgm:pt>
    <dgm:pt modelId="{B293C2E8-7C7B-4590-8A9F-D318231CD884}" type="sibTrans" cxnId="{5B960810-7837-4E2E-8104-99BA7A71CFC0}">
      <dgm:prSet/>
      <dgm:spPr/>
      <dgm:t>
        <a:bodyPr/>
        <a:lstStyle/>
        <a:p>
          <a:endParaRPr lang="en-US"/>
        </a:p>
      </dgm:t>
    </dgm:pt>
    <dgm:pt modelId="{48A7A8EF-3BE6-4EB2-B6AA-B55FA5E2A261}">
      <dgm:prSet/>
      <dgm:spPr/>
      <dgm:t>
        <a:bodyPr/>
        <a:lstStyle/>
        <a:p>
          <a:pPr rtl="0"/>
          <a:r>
            <a:rPr lang="en-GB"/>
            <a:t>Library used: pandas</a:t>
          </a:r>
          <a:r>
            <a:rPr lang="en-GB">
              <a:latin typeface="Calibri Light" panose="020F0302020204030204"/>
            </a:rPr>
            <a:t>, </a:t>
          </a:r>
          <a:r>
            <a:rPr lang="en-GB" err="1">
              <a:latin typeface="Calibri Light" panose="020F0302020204030204"/>
            </a:rPr>
            <a:t>sklearn</a:t>
          </a:r>
          <a:r>
            <a:rPr lang="en-GB">
              <a:latin typeface="Calibri Light" panose="020F0302020204030204"/>
            </a:rPr>
            <a:t>, seaborn, </a:t>
          </a:r>
          <a:r>
            <a:rPr lang="en-GB" err="1">
              <a:latin typeface="Calibri Light" panose="020F0302020204030204"/>
            </a:rPr>
            <a:t>numpy</a:t>
          </a:r>
          <a:endParaRPr lang="en-US" err="1"/>
        </a:p>
      </dgm:t>
    </dgm:pt>
    <dgm:pt modelId="{84474F77-1893-49DB-BF1B-51D375424B7C}" type="parTrans" cxnId="{BF8EE2CF-77A1-489A-A993-10F44BDFB5A5}">
      <dgm:prSet/>
      <dgm:spPr/>
      <dgm:t>
        <a:bodyPr/>
        <a:lstStyle/>
        <a:p>
          <a:endParaRPr lang="en-US"/>
        </a:p>
      </dgm:t>
    </dgm:pt>
    <dgm:pt modelId="{869793B8-2DD3-46FC-A1E5-0DC28FB1A5F0}" type="sibTrans" cxnId="{BF8EE2CF-77A1-489A-A993-10F44BDFB5A5}">
      <dgm:prSet/>
      <dgm:spPr/>
      <dgm:t>
        <a:bodyPr/>
        <a:lstStyle/>
        <a:p>
          <a:endParaRPr lang="en-US"/>
        </a:p>
      </dgm:t>
    </dgm:pt>
    <dgm:pt modelId="{7D39E025-6F79-47DD-85B4-386A867AD8C6}">
      <dgm:prSet/>
      <dgm:spPr/>
      <dgm:t>
        <a:bodyPr/>
        <a:lstStyle/>
        <a:p>
          <a:r>
            <a:rPr lang="en-GB"/>
            <a:t>Function used to load dataset: </a:t>
          </a:r>
          <a:r>
            <a:rPr lang="en-GB" err="1"/>
            <a:t>read_csv</a:t>
          </a:r>
          <a:r>
            <a:rPr lang="en-GB"/>
            <a:t>()</a:t>
          </a:r>
          <a:endParaRPr lang="en-US"/>
        </a:p>
      </dgm:t>
    </dgm:pt>
    <dgm:pt modelId="{10822794-DC5B-4CEA-A49D-5C8F03CD5A1F}" type="parTrans" cxnId="{47A24784-0783-4B5E-BEFE-17C16A77E544}">
      <dgm:prSet/>
      <dgm:spPr/>
      <dgm:t>
        <a:bodyPr/>
        <a:lstStyle/>
        <a:p>
          <a:endParaRPr lang="en-US"/>
        </a:p>
      </dgm:t>
    </dgm:pt>
    <dgm:pt modelId="{E04B0D2B-E880-49AC-A193-DFA4AAB00E9F}" type="sibTrans" cxnId="{47A24784-0783-4B5E-BEFE-17C16A77E544}">
      <dgm:prSet/>
      <dgm:spPr/>
      <dgm:t>
        <a:bodyPr/>
        <a:lstStyle/>
        <a:p>
          <a:endParaRPr lang="en-US"/>
        </a:p>
      </dgm:t>
    </dgm:pt>
    <dgm:pt modelId="{8DE39BFF-1DD1-410E-AAF6-5349074530DE}" type="pres">
      <dgm:prSet presAssocID="{C2919B4F-4834-42B0-93EE-6A531C4E3066}" presName="root" presStyleCnt="0">
        <dgm:presLayoutVars>
          <dgm:dir/>
          <dgm:resizeHandles val="exact"/>
        </dgm:presLayoutVars>
      </dgm:prSet>
      <dgm:spPr/>
    </dgm:pt>
    <dgm:pt modelId="{43E52E8E-ED38-407E-9776-F1D7F937FC4A}" type="pres">
      <dgm:prSet presAssocID="{C2919B4F-4834-42B0-93EE-6A531C4E3066}" presName="container" presStyleCnt="0">
        <dgm:presLayoutVars>
          <dgm:dir/>
          <dgm:resizeHandles val="exact"/>
        </dgm:presLayoutVars>
      </dgm:prSet>
      <dgm:spPr/>
    </dgm:pt>
    <dgm:pt modelId="{B0B01100-BAA3-4D47-B8E5-50A81DADB2F7}" type="pres">
      <dgm:prSet presAssocID="{C2B9C1C6-F718-47D1-B1BA-E28A5C48FBC4}" presName="compNode" presStyleCnt="0"/>
      <dgm:spPr/>
    </dgm:pt>
    <dgm:pt modelId="{D31DA576-6DDE-4A0A-BA47-0B8E7536FAC4}" type="pres">
      <dgm:prSet presAssocID="{C2B9C1C6-F718-47D1-B1BA-E28A5C48FBC4}" presName="iconBgRect" presStyleLbl="bgShp" presStyleIdx="0" presStyleCnt="4"/>
      <dgm:spPr>
        <a:blipFill rotWithShape="0">
          <a:blip xmlns:r="http://schemas.openxmlformats.org/officeDocument/2006/relationships" r:embed="rId1"/>
          <a:srcRect/>
          <a:stretch>
            <a:fillRect/>
          </a:stretch>
        </a:blipFill>
      </dgm:spPr>
    </dgm:pt>
    <dgm:pt modelId="{C81DA70F-009D-4186-B5F2-DB4E0CF6DA58}" type="pres">
      <dgm:prSet presAssocID="{C2B9C1C6-F718-47D1-B1BA-E28A5C48FBC4}"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Database"/>
        </a:ext>
      </dgm:extLst>
    </dgm:pt>
    <dgm:pt modelId="{40DC2590-0259-458A-88F3-D6BFC6886BC5}" type="pres">
      <dgm:prSet presAssocID="{C2B9C1C6-F718-47D1-B1BA-E28A5C48FBC4}" presName="spaceRect" presStyleCnt="0"/>
      <dgm:spPr/>
    </dgm:pt>
    <dgm:pt modelId="{E43D29EC-4E86-412E-9F1A-9894CBB6AA89}" type="pres">
      <dgm:prSet presAssocID="{C2B9C1C6-F718-47D1-B1BA-E28A5C48FBC4}" presName="textRect" presStyleLbl="revTx" presStyleIdx="0" presStyleCnt="4">
        <dgm:presLayoutVars>
          <dgm:chMax val="1"/>
          <dgm:chPref val="1"/>
        </dgm:presLayoutVars>
      </dgm:prSet>
      <dgm:spPr/>
    </dgm:pt>
    <dgm:pt modelId="{F075CF68-8A0A-4997-9076-2E460069167A}" type="pres">
      <dgm:prSet presAssocID="{C5F0F7C4-DE81-459A-966B-1308C38BB168}" presName="sibTrans" presStyleLbl="sibTrans2D1" presStyleIdx="0" presStyleCnt="0"/>
      <dgm:spPr/>
    </dgm:pt>
    <dgm:pt modelId="{E78E4242-B7BB-4E6A-9725-7484C81AD1E5}" type="pres">
      <dgm:prSet presAssocID="{6691E190-530B-4A1F-9F14-D6E3CB44FA65}" presName="compNode" presStyleCnt="0"/>
      <dgm:spPr/>
    </dgm:pt>
    <dgm:pt modelId="{0AB92F65-4955-4E02-8BCA-F487F1E22088}" type="pres">
      <dgm:prSet presAssocID="{6691E190-530B-4A1F-9F14-D6E3CB44FA65}" presName="iconBgRect" presStyleLbl="bgShp" presStyleIdx="1" presStyleCnt="4"/>
      <dgm:spPr/>
    </dgm:pt>
    <dgm:pt modelId="{23B3246C-0B8E-4711-85A9-C3ECEEC02172}" type="pres">
      <dgm:prSet presAssocID="{6691E190-530B-4A1F-9F14-D6E3CB44FA65}"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isk"/>
        </a:ext>
      </dgm:extLst>
    </dgm:pt>
    <dgm:pt modelId="{8DB85FFF-FB89-4B9A-B8E1-910FFD4431BA}" type="pres">
      <dgm:prSet presAssocID="{6691E190-530B-4A1F-9F14-D6E3CB44FA65}" presName="spaceRect" presStyleCnt="0"/>
      <dgm:spPr/>
    </dgm:pt>
    <dgm:pt modelId="{88C99010-AFE2-4896-9B22-8089B9DEBB6B}" type="pres">
      <dgm:prSet presAssocID="{6691E190-530B-4A1F-9F14-D6E3CB44FA65}" presName="textRect" presStyleLbl="revTx" presStyleIdx="1" presStyleCnt="4">
        <dgm:presLayoutVars>
          <dgm:chMax val="1"/>
          <dgm:chPref val="1"/>
        </dgm:presLayoutVars>
      </dgm:prSet>
      <dgm:spPr/>
    </dgm:pt>
    <dgm:pt modelId="{77495CF6-321C-4541-A36C-090BF47669EC}" type="pres">
      <dgm:prSet presAssocID="{B293C2E8-7C7B-4590-8A9F-D318231CD884}" presName="sibTrans" presStyleLbl="sibTrans2D1" presStyleIdx="0" presStyleCnt="0"/>
      <dgm:spPr/>
    </dgm:pt>
    <dgm:pt modelId="{5897DB3F-7C2E-453F-8216-D122BB841379}" type="pres">
      <dgm:prSet presAssocID="{48A7A8EF-3BE6-4EB2-B6AA-B55FA5E2A261}" presName="compNode" presStyleCnt="0"/>
      <dgm:spPr/>
    </dgm:pt>
    <dgm:pt modelId="{FB17250B-9A65-44BC-B5B6-53322AC2DF30}" type="pres">
      <dgm:prSet presAssocID="{48A7A8EF-3BE6-4EB2-B6AA-B55FA5E2A261}" presName="iconBgRect" presStyleLbl="bgShp" presStyleIdx="2" presStyleCnt="4"/>
      <dgm:spPr/>
    </dgm:pt>
    <dgm:pt modelId="{DE02AB9D-6233-4163-9A62-107E7418DFBD}" type="pres">
      <dgm:prSet presAssocID="{48A7A8EF-3BE6-4EB2-B6AA-B55FA5E2A261}"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anda"/>
        </a:ext>
      </dgm:extLst>
    </dgm:pt>
    <dgm:pt modelId="{629B4BA2-3D81-4B3A-8C2C-E642B6FC83A6}" type="pres">
      <dgm:prSet presAssocID="{48A7A8EF-3BE6-4EB2-B6AA-B55FA5E2A261}" presName="spaceRect" presStyleCnt="0"/>
      <dgm:spPr/>
    </dgm:pt>
    <dgm:pt modelId="{C58C77B2-9D4B-4386-B914-AB5C8C8D2E5A}" type="pres">
      <dgm:prSet presAssocID="{48A7A8EF-3BE6-4EB2-B6AA-B55FA5E2A261}" presName="textRect" presStyleLbl="revTx" presStyleIdx="2" presStyleCnt="4">
        <dgm:presLayoutVars>
          <dgm:chMax val="1"/>
          <dgm:chPref val="1"/>
        </dgm:presLayoutVars>
      </dgm:prSet>
      <dgm:spPr/>
    </dgm:pt>
    <dgm:pt modelId="{6A4E085F-7BC4-4A5E-86F1-1F0E6264ED76}" type="pres">
      <dgm:prSet presAssocID="{869793B8-2DD3-46FC-A1E5-0DC28FB1A5F0}" presName="sibTrans" presStyleLbl="sibTrans2D1" presStyleIdx="0" presStyleCnt="0"/>
      <dgm:spPr/>
    </dgm:pt>
    <dgm:pt modelId="{BC19F2C7-98AF-41BE-8492-3BD7A96B4349}" type="pres">
      <dgm:prSet presAssocID="{7D39E025-6F79-47DD-85B4-386A867AD8C6}" presName="compNode" presStyleCnt="0"/>
      <dgm:spPr/>
    </dgm:pt>
    <dgm:pt modelId="{9AB3F7A4-9265-4F08-A447-3CF3778D6960}" type="pres">
      <dgm:prSet presAssocID="{7D39E025-6F79-47DD-85B4-386A867AD8C6}" presName="iconBgRect" presStyleLbl="bgShp" presStyleIdx="3" presStyleCnt="4"/>
      <dgm:spPr/>
    </dgm:pt>
    <dgm:pt modelId="{ABF4E888-B93D-426C-AF8B-ED65DB4039D2}" type="pres">
      <dgm:prSet presAssocID="{7D39E025-6F79-47DD-85B4-386A867AD8C6}"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Flowchart"/>
        </a:ext>
      </dgm:extLst>
    </dgm:pt>
    <dgm:pt modelId="{4B8B9517-3B6B-4EF9-9553-028AA9DA5060}" type="pres">
      <dgm:prSet presAssocID="{7D39E025-6F79-47DD-85B4-386A867AD8C6}" presName="spaceRect" presStyleCnt="0"/>
      <dgm:spPr/>
    </dgm:pt>
    <dgm:pt modelId="{8654E8FA-592A-4182-9501-B2DAFAB7642D}" type="pres">
      <dgm:prSet presAssocID="{7D39E025-6F79-47DD-85B4-386A867AD8C6}" presName="textRect" presStyleLbl="revTx" presStyleIdx="3" presStyleCnt="4">
        <dgm:presLayoutVars>
          <dgm:chMax val="1"/>
          <dgm:chPref val="1"/>
        </dgm:presLayoutVars>
      </dgm:prSet>
      <dgm:spPr/>
    </dgm:pt>
  </dgm:ptLst>
  <dgm:cxnLst>
    <dgm:cxn modelId="{5B960810-7837-4E2E-8104-99BA7A71CFC0}" srcId="{C2919B4F-4834-42B0-93EE-6A531C4E3066}" destId="{6691E190-530B-4A1F-9F14-D6E3CB44FA65}" srcOrd="1" destOrd="0" parTransId="{AC4BF885-2146-4582-9E4E-7D6D66362AEF}" sibTransId="{B293C2E8-7C7B-4590-8A9F-D318231CD884}"/>
    <dgm:cxn modelId="{B46AD122-9864-435D-BC74-083CE784C36B}" type="presOf" srcId="{7D39E025-6F79-47DD-85B4-386A867AD8C6}" destId="{8654E8FA-592A-4182-9501-B2DAFAB7642D}" srcOrd="0" destOrd="0" presId="urn:microsoft.com/office/officeart/2018/2/layout/IconCircleList"/>
    <dgm:cxn modelId="{7798AF2C-FF70-4BC3-9E1B-F9BB0701B622}" type="presOf" srcId="{869793B8-2DD3-46FC-A1E5-0DC28FB1A5F0}" destId="{6A4E085F-7BC4-4A5E-86F1-1F0E6264ED76}" srcOrd="0" destOrd="0" presId="urn:microsoft.com/office/officeart/2018/2/layout/IconCircleList"/>
    <dgm:cxn modelId="{35A1BF5F-42DA-4776-BCFB-8486B175B063}" type="presOf" srcId="{C2919B4F-4834-42B0-93EE-6A531C4E3066}" destId="{8DE39BFF-1DD1-410E-AAF6-5349074530DE}" srcOrd="0" destOrd="0" presId="urn:microsoft.com/office/officeart/2018/2/layout/IconCircleList"/>
    <dgm:cxn modelId="{81EACD71-9DC2-48A8-9F81-354ED3F73C80}" type="presOf" srcId="{C2B9C1C6-F718-47D1-B1BA-E28A5C48FBC4}" destId="{E43D29EC-4E86-412E-9F1A-9894CBB6AA89}" srcOrd="0" destOrd="0" presId="urn:microsoft.com/office/officeart/2018/2/layout/IconCircleList"/>
    <dgm:cxn modelId="{88245457-CD5A-4886-A275-0E92A60772BF}" type="presOf" srcId="{C5F0F7C4-DE81-459A-966B-1308C38BB168}" destId="{F075CF68-8A0A-4997-9076-2E460069167A}" srcOrd="0" destOrd="0" presId="urn:microsoft.com/office/officeart/2018/2/layout/IconCircleList"/>
    <dgm:cxn modelId="{2F04CB79-D365-4E29-B7AA-B2CDA95589E8}" type="presOf" srcId="{B293C2E8-7C7B-4590-8A9F-D318231CD884}" destId="{77495CF6-321C-4541-A36C-090BF47669EC}" srcOrd="0" destOrd="0" presId="urn:microsoft.com/office/officeart/2018/2/layout/IconCircleList"/>
    <dgm:cxn modelId="{CA35BC82-DDB7-41CA-8CD8-65BDE438C455}" type="presOf" srcId="{48A7A8EF-3BE6-4EB2-B6AA-B55FA5E2A261}" destId="{C58C77B2-9D4B-4386-B914-AB5C8C8D2E5A}" srcOrd="0" destOrd="0" presId="urn:microsoft.com/office/officeart/2018/2/layout/IconCircleList"/>
    <dgm:cxn modelId="{47A24784-0783-4B5E-BEFE-17C16A77E544}" srcId="{C2919B4F-4834-42B0-93EE-6A531C4E3066}" destId="{7D39E025-6F79-47DD-85B4-386A867AD8C6}" srcOrd="3" destOrd="0" parTransId="{10822794-DC5B-4CEA-A49D-5C8F03CD5A1F}" sibTransId="{E04B0D2B-E880-49AC-A193-DFA4AAB00E9F}"/>
    <dgm:cxn modelId="{AD64F58E-C57D-4196-92CF-1EF51EFF3647}" type="presOf" srcId="{6691E190-530B-4A1F-9F14-D6E3CB44FA65}" destId="{88C99010-AFE2-4896-9B22-8089B9DEBB6B}" srcOrd="0" destOrd="0" presId="urn:microsoft.com/office/officeart/2018/2/layout/IconCircleList"/>
    <dgm:cxn modelId="{41F3B9AC-E0F2-4A57-A797-7F9109416D25}" srcId="{C2919B4F-4834-42B0-93EE-6A531C4E3066}" destId="{C2B9C1C6-F718-47D1-B1BA-E28A5C48FBC4}" srcOrd="0" destOrd="0" parTransId="{4DD76EED-E614-49D0-92F7-F9C81BA3907D}" sibTransId="{C5F0F7C4-DE81-459A-966B-1308C38BB168}"/>
    <dgm:cxn modelId="{BF8EE2CF-77A1-489A-A993-10F44BDFB5A5}" srcId="{C2919B4F-4834-42B0-93EE-6A531C4E3066}" destId="{48A7A8EF-3BE6-4EB2-B6AA-B55FA5E2A261}" srcOrd="2" destOrd="0" parTransId="{84474F77-1893-49DB-BF1B-51D375424B7C}" sibTransId="{869793B8-2DD3-46FC-A1E5-0DC28FB1A5F0}"/>
    <dgm:cxn modelId="{1FE8B44D-5A63-4E2A-99DF-999F00502C85}" type="presParOf" srcId="{8DE39BFF-1DD1-410E-AAF6-5349074530DE}" destId="{43E52E8E-ED38-407E-9776-F1D7F937FC4A}" srcOrd="0" destOrd="0" presId="urn:microsoft.com/office/officeart/2018/2/layout/IconCircleList"/>
    <dgm:cxn modelId="{D11D1E0D-9FD7-458D-A205-5B47D55CD57B}" type="presParOf" srcId="{43E52E8E-ED38-407E-9776-F1D7F937FC4A}" destId="{B0B01100-BAA3-4D47-B8E5-50A81DADB2F7}" srcOrd="0" destOrd="0" presId="urn:microsoft.com/office/officeart/2018/2/layout/IconCircleList"/>
    <dgm:cxn modelId="{DFEE32B8-FF63-4862-93D1-88287D7C5C49}" type="presParOf" srcId="{B0B01100-BAA3-4D47-B8E5-50A81DADB2F7}" destId="{D31DA576-6DDE-4A0A-BA47-0B8E7536FAC4}" srcOrd="0" destOrd="0" presId="urn:microsoft.com/office/officeart/2018/2/layout/IconCircleList"/>
    <dgm:cxn modelId="{B9EFA876-3906-4CF7-BB07-24BF45FC8C25}" type="presParOf" srcId="{B0B01100-BAA3-4D47-B8E5-50A81DADB2F7}" destId="{C81DA70F-009D-4186-B5F2-DB4E0CF6DA58}" srcOrd="1" destOrd="0" presId="urn:microsoft.com/office/officeart/2018/2/layout/IconCircleList"/>
    <dgm:cxn modelId="{A7883504-B1B4-49F1-8635-C15F2CF04104}" type="presParOf" srcId="{B0B01100-BAA3-4D47-B8E5-50A81DADB2F7}" destId="{40DC2590-0259-458A-88F3-D6BFC6886BC5}" srcOrd="2" destOrd="0" presId="urn:microsoft.com/office/officeart/2018/2/layout/IconCircleList"/>
    <dgm:cxn modelId="{359EFA47-4A32-4EC3-8AED-450E56C63E24}" type="presParOf" srcId="{B0B01100-BAA3-4D47-B8E5-50A81DADB2F7}" destId="{E43D29EC-4E86-412E-9F1A-9894CBB6AA89}" srcOrd="3" destOrd="0" presId="urn:microsoft.com/office/officeart/2018/2/layout/IconCircleList"/>
    <dgm:cxn modelId="{94B629DB-5082-4609-AAF1-F520EDF0CC72}" type="presParOf" srcId="{43E52E8E-ED38-407E-9776-F1D7F937FC4A}" destId="{F075CF68-8A0A-4997-9076-2E460069167A}" srcOrd="1" destOrd="0" presId="urn:microsoft.com/office/officeart/2018/2/layout/IconCircleList"/>
    <dgm:cxn modelId="{32104224-270F-42EC-9A8B-F1906C7E2F9F}" type="presParOf" srcId="{43E52E8E-ED38-407E-9776-F1D7F937FC4A}" destId="{E78E4242-B7BB-4E6A-9725-7484C81AD1E5}" srcOrd="2" destOrd="0" presId="urn:microsoft.com/office/officeart/2018/2/layout/IconCircleList"/>
    <dgm:cxn modelId="{C855F9AF-BD0D-4D9F-8D26-DAA75FFC1D13}" type="presParOf" srcId="{E78E4242-B7BB-4E6A-9725-7484C81AD1E5}" destId="{0AB92F65-4955-4E02-8BCA-F487F1E22088}" srcOrd="0" destOrd="0" presId="urn:microsoft.com/office/officeart/2018/2/layout/IconCircleList"/>
    <dgm:cxn modelId="{BA89E01D-6F7C-4F22-9791-D07BAFE1EA87}" type="presParOf" srcId="{E78E4242-B7BB-4E6A-9725-7484C81AD1E5}" destId="{23B3246C-0B8E-4711-85A9-C3ECEEC02172}" srcOrd="1" destOrd="0" presId="urn:microsoft.com/office/officeart/2018/2/layout/IconCircleList"/>
    <dgm:cxn modelId="{44963394-B2DD-4009-BE33-1A0F16246C0E}" type="presParOf" srcId="{E78E4242-B7BB-4E6A-9725-7484C81AD1E5}" destId="{8DB85FFF-FB89-4B9A-B8E1-910FFD4431BA}" srcOrd="2" destOrd="0" presId="urn:microsoft.com/office/officeart/2018/2/layout/IconCircleList"/>
    <dgm:cxn modelId="{70A58819-DF04-4E00-A278-F5D4412211E5}" type="presParOf" srcId="{E78E4242-B7BB-4E6A-9725-7484C81AD1E5}" destId="{88C99010-AFE2-4896-9B22-8089B9DEBB6B}" srcOrd="3" destOrd="0" presId="urn:microsoft.com/office/officeart/2018/2/layout/IconCircleList"/>
    <dgm:cxn modelId="{9EB47CD7-2DF3-4750-9F2A-458EDE3B6E83}" type="presParOf" srcId="{43E52E8E-ED38-407E-9776-F1D7F937FC4A}" destId="{77495CF6-321C-4541-A36C-090BF47669EC}" srcOrd="3" destOrd="0" presId="urn:microsoft.com/office/officeart/2018/2/layout/IconCircleList"/>
    <dgm:cxn modelId="{BE7D19CA-DC40-45A6-92AC-91C3A28C0CA9}" type="presParOf" srcId="{43E52E8E-ED38-407E-9776-F1D7F937FC4A}" destId="{5897DB3F-7C2E-453F-8216-D122BB841379}" srcOrd="4" destOrd="0" presId="urn:microsoft.com/office/officeart/2018/2/layout/IconCircleList"/>
    <dgm:cxn modelId="{6B12F22B-832A-4A86-9F08-CD7798C45DB4}" type="presParOf" srcId="{5897DB3F-7C2E-453F-8216-D122BB841379}" destId="{FB17250B-9A65-44BC-B5B6-53322AC2DF30}" srcOrd="0" destOrd="0" presId="urn:microsoft.com/office/officeart/2018/2/layout/IconCircleList"/>
    <dgm:cxn modelId="{6C6685F1-2CEF-4F3B-86DA-E0FA749445A4}" type="presParOf" srcId="{5897DB3F-7C2E-453F-8216-D122BB841379}" destId="{DE02AB9D-6233-4163-9A62-107E7418DFBD}" srcOrd="1" destOrd="0" presId="urn:microsoft.com/office/officeart/2018/2/layout/IconCircleList"/>
    <dgm:cxn modelId="{2D13BEEE-8ADD-459F-8A14-95E1DDE908BB}" type="presParOf" srcId="{5897DB3F-7C2E-453F-8216-D122BB841379}" destId="{629B4BA2-3D81-4B3A-8C2C-E642B6FC83A6}" srcOrd="2" destOrd="0" presId="urn:microsoft.com/office/officeart/2018/2/layout/IconCircleList"/>
    <dgm:cxn modelId="{68B4EE16-5927-4C61-9CC9-9C300B9E709F}" type="presParOf" srcId="{5897DB3F-7C2E-453F-8216-D122BB841379}" destId="{C58C77B2-9D4B-4386-B914-AB5C8C8D2E5A}" srcOrd="3" destOrd="0" presId="urn:microsoft.com/office/officeart/2018/2/layout/IconCircleList"/>
    <dgm:cxn modelId="{324C42DB-9E9B-42B3-B627-6DD18BF61C38}" type="presParOf" srcId="{43E52E8E-ED38-407E-9776-F1D7F937FC4A}" destId="{6A4E085F-7BC4-4A5E-86F1-1F0E6264ED76}" srcOrd="5" destOrd="0" presId="urn:microsoft.com/office/officeart/2018/2/layout/IconCircleList"/>
    <dgm:cxn modelId="{CF211E50-CA89-4CAF-9188-167CF0D5D1E9}" type="presParOf" srcId="{43E52E8E-ED38-407E-9776-F1D7F937FC4A}" destId="{BC19F2C7-98AF-41BE-8492-3BD7A96B4349}" srcOrd="6" destOrd="0" presId="urn:microsoft.com/office/officeart/2018/2/layout/IconCircleList"/>
    <dgm:cxn modelId="{29A549A3-5DE8-4A77-BC4D-5298BFC5ACC4}" type="presParOf" srcId="{BC19F2C7-98AF-41BE-8492-3BD7A96B4349}" destId="{9AB3F7A4-9265-4F08-A447-3CF3778D6960}" srcOrd="0" destOrd="0" presId="urn:microsoft.com/office/officeart/2018/2/layout/IconCircleList"/>
    <dgm:cxn modelId="{911A04A0-472A-48AA-BABF-36AF18BA2B5E}" type="presParOf" srcId="{BC19F2C7-98AF-41BE-8492-3BD7A96B4349}" destId="{ABF4E888-B93D-426C-AF8B-ED65DB4039D2}" srcOrd="1" destOrd="0" presId="urn:microsoft.com/office/officeart/2018/2/layout/IconCircleList"/>
    <dgm:cxn modelId="{B2B3B4D5-4E7C-40E1-A6D6-06348D13030A}" type="presParOf" srcId="{BC19F2C7-98AF-41BE-8492-3BD7A96B4349}" destId="{4B8B9517-3B6B-4EF9-9553-028AA9DA5060}" srcOrd="2" destOrd="0" presId="urn:microsoft.com/office/officeart/2018/2/layout/IconCircleList"/>
    <dgm:cxn modelId="{5C2791F9-45CF-4334-BF94-89E98FC2D253}" type="presParOf" srcId="{BC19F2C7-98AF-41BE-8492-3BD7A96B4349}" destId="{8654E8FA-592A-4182-9501-B2DAFAB7642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D7A952-A424-4B6A-BE4C-C21A61B5D3B7}"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1619959-974A-43F3-B391-584AF367B02D}">
      <dgm:prSet/>
      <dgm:spPr/>
      <dgm:t>
        <a:bodyPr/>
        <a:lstStyle/>
        <a:p>
          <a:pPr rtl="0">
            <a:lnSpc>
              <a:spcPct val="100000"/>
            </a:lnSpc>
          </a:pPr>
          <a:r>
            <a:rPr lang="en-GB">
              <a:solidFill>
                <a:schemeClr val="accent3">
                  <a:lumMod val="75000"/>
                </a:schemeClr>
              </a:solidFill>
            </a:rPr>
            <a:t>61,069</a:t>
          </a:r>
          <a:r>
            <a:rPr lang="en-GB"/>
            <a:t> </a:t>
          </a:r>
          <a:r>
            <a:rPr lang="en-GB">
              <a:latin typeface="Calibri Light"/>
              <a:cs typeface="Calibri Light"/>
            </a:rPr>
            <a:t>rows Multivariate</a:t>
          </a:r>
          <a:r>
            <a:rPr lang="en-GB">
              <a:latin typeface="Calibri Light" panose="020F0302020204030204"/>
            </a:rPr>
            <a:t>, Edibility prediction</a:t>
          </a:r>
          <a:endParaRPr lang="en-US">
            <a:latin typeface="Arial"/>
            <a:cs typeface="Arial"/>
          </a:endParaRPr>
        </a:p>
      </dgm:t>
    </dgm:pt>
    <dgm:pt modelId="{9B164F02-9975-4F5A-B5E6-03EC4881B3D9}" type="parTrans" cxnId="{34D8D2AA-4F71-4FB7-8BBB-3DB537A6688C}">
      <dgm:prSet/>
      <dgm:spPr/>
      <dgm:t>
        <a:bodyPr/>
        <a:lstStyle/>
        <a:p>
          <a:endParaRPr lang="en-US"/>
        </a:p>
      </dgm:t>
    </dgm:pt>
    <dgm:pt modelId="{C072BEB0-7F12-49F0-8B98-553B1C213AB5}" type="sibTrans" cxnId="{34D8D2AA-4F71-4FB7-8BBB-3DB537A6688C}">
      <dgm:prSet/>
      <dgm:spPr/>
      <dgm:t>
        <a:bodyPr/>
        <a:lstStyle/>
        <a:p>
          <a:pPr>
            <a:lnSpc>
              <a:spcPct val="100000"/>
            </a:lnSpc>
          </a:pPr>
          <a:endParaRPr lang="en-US"/>
        </a:p>
      </dgm:t>
    </dgm:pt>
    <dgm:pt modelId="{077BE243-7155-4704-975B-619D31B61664}">
      <dgm:prSet/>
      <dgm:spPr/>
      <dgm:t>
        <a:bodyPr/>
        <a:lstStyle/>
        <a:p>
          <a:pPr rtl="0">
            <a:lnSpc>
              <a:spcPct val="100000"/>
            </a:lnSpc>
          </a:pPr>
          <a:r>
            <a:rPr lang="en-GB" dirty="0">
              <a:latin typeface="Calibri Light" panose="020F0302020204030204"/>
            </a:rPr>
            <a:t>used</a:t>
          </a:r>
          <a:r>
            <a:rPr lang="en-GB" dirty="0">
              <a:latin typeface="Calibri Light"/>
              <a:cs typeface="Calibri Light"/>
            </a:rPr>
            <a:t> Pipelines</a:t>
          </a:r>
          <a:endParaRPr lang="en-GB" dirty="0"/>
        </a:p>
      </dgm:t>
    </dgm:pt>
    <dgm:pt modelId="{C0F391E1-151F-4A60-A92D-50E46304A733}" type="parTrans" cxnId="{86B387E8-B5C2-415A-B57F-A1DA6B23E209}">
      <dgm:prSet/>
      <dgm:spPr/>
      <dgm:t>
        <a:bodyPr/>
        <a:lstStyle/>
        <a:p>
          <a:endParaRPr lang="en-US"/>
        </a:p>
      </dgm:t>
    </dgm:pt>
    <dgm:pt modelId="{9DA50842-999A-41DF-B3F5-3432CA398851}" type="sibTrans" cxnId="{86B387E8-B5C2-415A-B57F-A1DA6B23E209}">
      <dgm:prSet/>
      <dgm:spPr/>
      <dgm:t>
        <a:bodyPr/>
        <a:lstStyle/>
        <a:p>
          <a:pPr>
            <a:lnSpc>
              <a:spcPct val="100000"/>
            </a:lnSpc>
          </a:pPr>
          <a:endParaRPr lang="en-US"/>
        </a:p>
      </dgm:t>
    </dgm:pt>
    <dgm:pt modelId="{93789E5D-D2C0-4256-8452-A36A9473A300}">
      <dgm:prSet phldr="0"/>
      <dgm:spPr/>
      <dgm:t>
        <a:bodyPr/>
        <a:lstStyle/>
        <a:p>
          <a:pPr rtl="0">
            <a:lnSpc>
              <a:spcPct val="100000"/>
            </a:lnSpc>
          </a:pPr>
          <a:r>
            <a:rPr lang="en-GB" dirty="0">
              <a:latin typeface="Arial"/>
            </a:rPr>
            <a:t>Column Transformer</a:t>
          </a:r>
          <a:endParaRPr lang="en-GB" dirty="0"/>
        </a:p>
      </dgm:t>
    </dgm:pt>
    <dgm:pt modelId="{E8956AF8-EFC8-4481-B908-91618EB27CF0}" type="parTrans" cxnId="{E1440AAE-C7AF-484B-95ED-BAC0B9707AAD}">
      <dgm:prSet/>
      <dgm:spPr/>
      <dgm:t>
        <a:bodyPr/>
        <a:lstStyle/>
        <a:p>
          <a:endParaRPr lang="en-US"/>
        </a:p>
      </dgm:t>
    </dgm:pt>
    <dgm:pt modelId="{C1E681C7-00EF-4C06-B38B-A25910CAD604}" type="sibTrans" cxnId="{E1440AAE-C7AF-484B-95ED-BAC0B9707AAD}">
      <dgm:prSet/>
      <dgm:spPr/>
      <dgm:t>
        <a:bodyPr/>
        <a:lstStyle/>
        <a:p>
          <a:endParaRPr lang="en-US"/>
        </a:p>
      </dgm:t>
    </dgm:pt>
    <dgm:pt modelId="{CB5D6891-B43B-49D5-A765-8D932ED0D47C}" type="pres">
      <dgm:prSet presAssocID="{B1D7A952-A424-4B6A-BE4C-C21A61B5D3B7}" presName="root" presStyleCnt="0">
        <dgm:presLayoutVars>
          <dgm:dir/>
          <dgm:resizeHandles val="exact"/>
        </dgm:presLayoutVars>
      </dgm:prSet>
      <dgm:spPr/>
    </dgm:pt>
    <dgm:pt modelId="{9F7F42A5-ABDB-4B6F-AD8B-1851435FDA23}" type="pres">
      <dgm:prSet presAssocID="{B1D7A952-A424-4B6A-BE4C-C21A61B5D3B7}" presName="container" presStyleCnt="0">
        <dgm:presLayoutVars>
          <dgm:dir/>
          <dgm:resizeHandles val="exact"/>
        </dgm:presLayoutVars>
      </dgm:prSet>
      <dgm:spPr/>
    </dgm:pt>
    <dgm:pt modelId="{88E0818F-2605-414C-BD19-CDB1A2BCAFA3}" type="pres">
      <dgm:prSet presAssocID="{31619959-974A-43F3-B391-584AF367B02D}" presName="compNode" presStyleCnt="0"/>
      <dgm:spPr/>
    </dgm:pt>
    <dgm:pt modelId="{CDA4FB91-C7D8-4F84-842D-C8DEC3543743}" type="pres">
      <dgm:prSet presAssocID="{31619959-974A-43F3-B391-584AF367B02D}" presName="iconBgRect" presStyleLbl="bgShp" presStyleIdx="0" presStyleCnt="3"/>
      <dgm:spPr/>
    </dgm:pt>
    <dgm:pt modelId="{FC2D65F3-C987-4051-BF03-2F9543D8917E}" type="pres">
      <dgm:prSet presAssocID="{31619959-974A-43F3-B391-584AF367B02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2825D12D-3DE1-4F55-8AE0-C91F06EC2E1B}" type="pres">
      <dgm:prSet presAssocID="{31619959-974A-43F3-B391-584AF367B02D}" presName="spaceRect" presStyleCnt="0"/>
      <dgm:spPr/>
    </dgm:pt>
    <dgm:pt modelId="{17360917-84A8-46EA-B6BE-0DEC645882A5}" type="pres">
      <dgm:prSet presAssocID="{31619959-974A-43F3-B391-584AF367B02D}" presName="textRect" presStyleLbl="revTx" presStyleIdx="0" presStyleCnt="3">
        <dgm:presLayoutVars>
          <dgm:chMax val="1"/>
          <dgm:chPref val="1"/>
        </dgm:presLayoutVars>
      </dgm:prSet>
      <dgm:spPr/>
    </dgm:pt>
    <dgm:pt modelId="{B5CE7551-50B8-4849-AADA-E021A0BF9D99}" type="pres">
      <dgm:prSet presAssocID="{C072BEB0-7F12-49F0-8B98-553B1C213AB5}" presName="sibTrans" presStyleLbl="sibTrans2D1" presStyleIdx="0" presStyleCnt="0"/>
      <dgm:spPr/>
    </dgm:pt>
    <dgm:pt modelId="{CCC76C0A-4281-4E55-ADBD-EC3CB5B495CE}" type="pres">
      <dgm:prSet presAssocID="{077BE243-7155-4704-975B-619D31B61664}" presName="compNode" presStyleCnt="0"/>
      <dgm:spPr/>
    </dgm:pt>
    <dgm:pt modelId="{AA28D40A-DEB0-4115-BC61-B0A14D0FCFB6}" type="pres">
      <dgm:prSet presAssocID="{077BE243-7155-4704-975B-619D31B61664}" presName="iconBgRect" presStyleLbl="bgShp" presStyleIdx="1" presStyleCnt="3"/>
      <dgm:spPr/>
    </dgm:pt>
    <dgm:pt modelId="{33A577DD-3200-414C-86ED-E032451D225A}" type="pres">
      <dgm:prSet presAssocID="{077BE243-7155-4704-975B-619D31B6166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A6DF0F7E-E68A-4905-9F21-17BD36B6DC1A}" type="pres">
      <dgm:prSet presAssocID="{077BE243-7155-4704-975B-619D31B61664}" presName="spaceRect" presStyleCnt="0"/>
      <dgm:spPr/>
    </dgm:pt>
    <dgm:pt modelId="{CA24F270-4D85-4655-9477-B197D665A4B1}" type="pres">
      <dgm:prSet presAssocID="{077BE243-7155-4704-975B-619D31B61664}" presName="textRect" presStyleLbl="revTx" presStyleIdx="1" presStyleCnt="3">
        <dgm:presLayoutVars>
          <dgm:chMax val="1"/>
          <dgm:chPref val="1"/>
        </dgm:presLayoutVars>
      </dgm:prSet>
      <dgm:spPr/>
    </dgm:pt>
    <dgm:pt modelId="{64E9846B-3D42-42E1-92F5-DB34DFF01A3F}" type="pres">
      <dgm:prSet presAssocID="{9DA50842-999A-41DF-B3F5-3432CA398851}" presName="sibTrans" presStyleLbl="sibTrans2D1" presStyleIdx="0" presStyleCnt="0"/>
      <dgm:spPr/>
    </dgm:pt>
    <dgm:pt modelId="{DCF04160-170A-454C-A34F-63A4FF017C32}" type="pres">
      <dgm:prSet presAssocID="{93789E5D-D2C0-4256-8452-A36A9473A300}" presName="compNode" presStyleCnt="0"/>
      <dgm:spPr/>
    </dgm:pt>
    <dgm:pt modelId="{FFF280B5-46D6-4500-866D-DE4849095357}" type="pres">
      <dgm:prSet presAssocID="{93789E5D-D2C0-4256-8452-A36A9473A300}" presName="iconBgRect" presStyleLbl="bgShp" presStyleIdx="2" presStyleCnt="3"/>
      <dgm:spPr/>
    </dgm:pt>
    <dgm:pt modelId="{8AB91853-D85D-45AF-9801-BFC39EB59275}" type="pres">
      <dgm:prSet presAssocID="{93789E5D-D2C0-4256-8452-A36A9473A3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446131F-F331-41DD-B541-0A5DC7959CA6}" type="pres">
      <dgm:prSet presAssocID="{93789E5D-D2C0-4256-8452-A36A9473A300}" presName="spaceRect" presStyleCnt="0"/>
      <dgm:spPr/>
    </dgm:pt>
    <dgm:pt modelId="{AAF66187-6FEC-433B-89B5-7037D783DF4B}" type="pres">
      <dgm:prSet presAssocID="{93789E5D-D2C0-4256-8452-A36A9473A300}" presName="textRect" presStyleLbl="revTx" presStyleIdx="2" presStyleCnt="3">
        <dgm:presLayoutVars>
          <dgm:chMax val="1"/>
          <dgm:chPref val="1"/>
        </dgm:presLayoutVars>
      </dgm:prSet>
      <dgm:spPr/>
    </dgm:pt>
  </dgm:ptLst>
  <dgm:cxnLst>
    <dgm:cxn modelId="{32DD390E-CBE0-4283-AE77-1712A40B44DB}" type="presOf" srcId="{9DA50842-999A-41DF-B3F5-3432CA398851}" destId="{64E9846B-3D42-42E1-92F5-DB34DFF01A3F}" srcOrd="0" destOrd="0" presId="urn:microsoft.com/office/officeart/2018/2/layout/IconCircleList"/>
    <dgm:cxn modelId="{88288816-4F8C-46E2-BD48-E9A808C70E9F}" type="presOf" srcId="{93789E5D-D2C0-4256-8452-A36A9473A300}" destId="{AAF66187-6FEC-433B-89B5-7037D783DF4B}" srcOrd="0" destOrd="0" presId="urn:microsoft.com/office/officeart/2018/2/layout/IconCircleList"/>
    <dgm:cxn modelId="{4EFBCD4F-9844-48FC-B8A1-8856EA24A849}" type="presOf" srcId="{077BE243-7155-4704-975B-619D31B61664}" destId="{CA24F270-4D85-4655-9477-B197D665A4B1}" srcOrd="0" destOrd="0" presId="urn:microsoft.com/office/officeart/2018/2/layout/IconCircleList"/>
    <dgm:cxn modelId="{78BF6DA0-8902-4A81-9AD0-24A1834A6AA3}" type="presOf" srcId="{C072BEB0-7F12-49F0-8B98-553B1C213AB5}" destId="{B5CE7551-50B8-4849-AADA-E021A0BF9D99}" srcOrd="0" destOrd="0" presId="urn:microsoft.com/office/officeart/2018/2/layout/IconCircleList"/>
    <dgm:cxn modelId="{34D8D2AA-4F71-4FB7-8BBB-3DB537A6688C}" srcId="{B1D7A952-A424-4B6A-BE4C-C21A61B5D3B7}" destId="{31619959-974A-43F3-B391-584AF367B02D}" srcOrd="0" destOrd="0" parTransId="{9B164F02-9975-4F5A-B5E6-03EC4881B3D9}" sibTransId="{C072BEB0-7F12-49F0-8B98-553B1C213AB5}"/>
    <dgm:cxn modelId="{E1440AAE-C7AF-484B-95ED-BAC0B9707AAD}" srcId="{B1D7A952-A424-4B6A-BE4C-C21A61B5D3B7}" destId="{93789E5D-D2C0-4256-8452-A36A9473A300}" srcOrd="2" destOrd="0" parTransId="{E8956AF8-EFC8-4481-B908-91618EB27CF0}" sibTransId="{C1E681C7-00EF-4C06-B38B-A25910CAD604}"/>
    <dgm:cxn modelId="{177DD8C3-572B-4324-B4AE-83632BDA6CE4}" type="presOf" srcId="{B1D7A952-A424-4B6A-BE4C-C21A61B5D3B7}" destId="{CB5D6891-B43B-49D5-A765-8D932ED0D47C}" srcOrd="0" destOrd="0" presId="urn:microsoft.com/office/officeart/2018/2/layout/IconCircleList"/>
    <dgm:cxn modelId="{F66543E2-0044-48E7-B8A4-B3B1E701DB1E}" type="presOf" srcId="{31619959-974A-43F3-B391-584AF367B02D}" destId="{17360917-84A8-46EA-B6BE-0DEC645882A5}" srcOrd="0" destOrd="0" presId="urn:microsoft.com/office/officeart/2018/2/layout/IconCircleList"/>
    <dgm:cxn modelId="{86B387E8-B5C2-415A-B57F-A1DA6B23E209}" srcId="{B1D7A952-A424-4B6A-BE4C-C21A61B5D3B7}" destId="{077BE243-7155-4704-975B-619D31B61664}" srcOrd="1" destOrd="0" parTransId="{C0F391E1-151F-4A60-A92D-50E46304A733}" sibTransId="{9DA50842-999A-41DF-B3F5-3432CA398851}"/>
    <dgm:cxn modelId="{83659E29-0A52-46D4-8B10-A58FA5F2B907}" type="presParOf" srcId="{CB5D6891-B43B-49D5-A765-8D932ED0D47C}" destId="{9F7F42A5-ABDB-4B6F-AD8B-1851435FDA23}" srcOrd="0" destOrd="0" presId="urn:microsoft.com/office/officeart/2018/2/layout/IconCircleList"/>
    <dgm:cxn modelId="{AFBAC30D-CEBB-418D-A07C-4C588E602DA2}" type="presParOf" srcId="{9F7F42A5-ABDB-4B6F-AD8B-1851435FDA23}" destId="{88E0818F-2605-414C-BD19-CDB1A2BCAFA3}" srcOrd="0" destOrd="0" presId="urn:microsoft.com/office/officeart/2018/2/layout/IconCircleList"/>
    <dgm:cxn modelId="{6D77AE9D-26DD-4B4C-99E6-035C35698912}" type="presParOf" srcId="{88E0818F-2605-414C-BD19-CDB1A2BCAFA3}" destId="{CDA4FB91-C7D8-4F84-842D-C8DEC3543743}" srcOrd="0" destOrd="0" presId="urn:microsoft.com/office/officeart/2018/2/layout/IconCircleList"/>
    <dgm:cxn modelId="{BB3D00F1-3339-44F7-8532-2B0149011EC9}" type="presParOf" srcId="{88E0818F-2605-414C-BD19-CDB1A2BCAFA3}" destId="{FC2D65F3-C987-4051-BF03-2F9543D8917E}" srcOrd="1" destOrd="0" presId="urn:microsoft.com/office/officeart/2018/2/layout/IconCircleList"/>
    <dgm:cxn modelId="{A8797A2C-AE60-44A0-A3EC-5FB16E15FF61}" type="presParOf" srcId="{88E0818F-2605-414C-BD19-CDB1A2BCAFA3}" destId="{2825D12D-3DE1-4F55-8AE0-C91F06EC2E1B}" srcOrd="2" destOrd="0" presId="urn:microsoft.com/office/officeart/2018/2/layout/IconCircleList"/>
    <dgm:cxn modelId="{7DF1DEB9-1B37-4BFC-9EF0-A7783287724F}" type="presParOf" srcId="{88E0818F-2605-414C-BD19-CDB1A2BCAFA3}" destId="{17360917-84A8-46EA-B6BE-0DEC645882A5}" srcOrd="3" destOrd="0" presId="urn:microsoft.com/office/officeart/2018/2/layout/IconCircleList"/>
    <dgm:cxn modelId="{173B5DBB-D590-4DB6-BDEE-50B04ECC8F52}" type="presParOf" srcId="{9F7F42A5-ABDB-4B6F-AD8B-1851435FDA23}" destId="{B5CE7551-50B8-4849-AADA-E021A0BF9D99}" srcOrd="1" destOrd="0" presId="urn:microsoft.com/office/officeart/2018/2/layout/IconCircleList"/>
    <dgm:cxn modelId="{FDD70847-C228-4F36-97C7-09F79674F562}" type="presParOf" srcId="{9F7F42A5-ABDB-4B6F-AD8B-1851435FDA23}" destId="{CCC76C0A-4281-4E55-ADBD-EC3CB5B495CE}" srcOrd="2" destOrd="0" presId="urn:microsoft.com/office/officeart/2018/2/layout/IconCircleList"/>
    <dgm:cxn modelId="{69326C5F-0C58-464C-A1E3-4818B9D7F6AA}" type="presParOf" srcId="{CCC76C0A-4281-4E55-ADBD-EC3CB5B495CE}" destId="{AA28D40A-DEB0-4115-BC61-B0A14D0FCFB6}" srcOrd="0" destOrd="0" presId="urn:microsoft.com/office/officeart/2018/2/layout/IconCircleList"/>
    <dgm:cxn modelId="{E1DFBC21-C365-45E6-B564-0F4481594FBE}" type="presParOf" srcId="{CCC76C0A-4281-4E55-ADBD-EC3CB5B495CE}" destId="{33A577DD-3200-414C-86ED-E032451D225A}" srcOrd="1" destOrd="0" presId="urn:microsoft.com/office/officeart/2018/2/layout/IconCircleList"/>
    <dgm:cxn modelId="{CB584F1F-688D-4613-A53A-EA46C4DFC976}" type="presParOf" srcId="{CCC76C0A-4281-4E55-ADBD-EC3CB5B495CE}" destId="{A6DF0F7E-E68A-4905-9F21-17BD36B6DC1A}" srcOrd="2" destOrd="0" presId="urn:microsoft.com/office/officeart/2018/2/layout/IconCircleList"/>
    <dgm:cxn modelId="{63E6D66C-2080-47F1-A293-0A63726C223D}" type="presParOf" srcId="{CCC76C0A-4281-4E55-ADBD-EC3CB5B495CE}" destId="{CA24F270-4D85-4655-9477-B197D665A4B1}" srcOrd="3" destOrd="0" presId="urn:microsoft.com/office/officeart/2018/2/layout/IconCircleList"/>
    <dgm:cxn modelId="{6B0217DC-449A-4052-B706-811DF7BC9850}" type="presParOf" srcId="{9F7F42A5-ABDB-4B6F-AD8B-1851435FDA23}" destId="{64E9846B-3D42-42E1-92F5-DB34DFF01A3F}" srcOrd="3" destOrd="0" presId="urn:microsoft.com/office/officeart/2018/2/layout/IconCircleList"/>
    <dgm:cxn modelId="{CDE8B096-7844-4C2C-8284-7A712DC27D49}" type="presParOf" srcId="{9F7F42A5-ABDB-4B6F-AD8B-1851435FDA23}" destId="{DCF04160-170A-454C-A34F-63A4FF017C32}" srcOrd="4" destOrd="0" presId="urn:microsoft.com/office/officeart/2018/2/layout/IconCircleList"/>
    <dgm:cxn modelId="{7630FF2F-CD39-49F7-B28C-5BFB6717C175}" type="presParOf" srcId="{DCF04160-170A-454C-A34F-63A4FF017C32}" destId="{FFF280B5-46D6-4500-866D-DE4849095357}" srcOrd="0" destOrd="0" presId="urn:microsoft.com/office/officeart/2018/2/layout/IconCircleList"/>
    <dgm:cxn modelId="{F41E350D-E5C6-4F6E-85F7-D81D05ED1CEB}" type="presParOf" srcId="{DCF04160-170A-454C-A34F-63A4FF017C32}" destId="{8AB91853-D85D-45AF-9801-BFC39EB59275}" srcOrd="1" destOrd="0" presId="urn:microsoft.com/office/officeart/2018/2/layout/IconCircleList"/>
    <dgm:cxn modelId="{B1E95745-A89E-4474-8B56-32673221640D}" type="presParOf" srcId="{DCF04160-170A-454C-A34F-63A4FF017C32}" destId="{4446131F-F331-41DD-B541-0A5DC7959CA6}" srcOrd="2" destOrd="0" presId="urn:microsoft.com/office/officeart/2018/2/layout/IconCircleList"/>
    <dgm:cxn modelId="{42583962-428C-4118-A24D-53DCFD8CEE36}" type="presParOf" srcId="{DCF04160-170A-454C-A34F-63A4FF017C32}" destId="{AAF66187-6FEC-433B-89B5-7037D783DF4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D72487-DAD8-4A39-8981-81BCE49B5DD5}">
      <dsp:nvSpPr>
        <dsp:cNvPr id="0" name=""/>
        <dsp:cNvSpPr/>
      </dsp:nvSpPr>
      <dsp:spPr>
        <a:xfrm>
          <a:off x="976" y="249230"/>
          <a:ext cx="590034" cy="59003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E93513-6902-4590-B8A7-9657E5652800}">
      <dsp:nvSpPr>
        <dsp:cNvPr id="0" name=""/>
        <dsp:cNvSpPr/>
      </dsp:nvSpPr>
      <dsp:spPr>
        <a:xfrm>
          <a:off x="124883" y="373138"/>
          <a:ext cx="342219" cy="342219"/>
        </a:xfrm>
        <a:prstGeom prst="rect">
          <a:avLst/>
        </a:prstGeom>
        <a:solidFill>
          <a:schemeClr val="accent2">
            <a:hueOff val="0"/>
            <a:satOff val="0"/>
            <a:lumOff val="0"/>
            <a:alphaOff val="0"/>
          </a:schemeClr>
        </a:solid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08FAB9-FB84-4C3F-BAA3-F1B475E7949C}">
      <dsp:nvSpPr>
        <dsp:cNvPr id="0" name=""/>
        <dsp:cNvSpPr/>
      </dsp:nvSpPr>
      <dsp:spPr>
        <a:xfrm>
          <a:off x="717446" y="249230"/>
          <a:ext cx="1390795" cy="59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kern="1200">
              <a:latin typeface="Arial"/>
            </a:rPr>
            <a:t>Business Case Evaluation</a:t>
          </a:r>
        </a:p>
      </dsp:txBody>
      <dsp:txXfrm>
        <a:off x="717446" y="249230"/>
        <a:ext cx="1390795" cy="590034"/>
      </dsp:txXfrm>
    </dsp:sp>
    <dsp:sp modelId="{500F9D9D-D6E4-4A23-BB37-6FEBE789890F}">
      <dsp:nvSpPr>
        <dsp:cNvPr id="0" name=""/>
        <dsp:cNvSpPr/>
      </dsp:nvSpPr>
      <dsp:spPr>
        <a:xfrm>
          <a:off x="2350577" y="249230"/>
          <a:ext cx="590034" cy="59003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3762A1-8B04-4ABA-AC73-CEA9FF2FE72E}">
      <dsp:nvSpPr>
        <dsp:cNvPr id="0" name=""/>
        <dsp:cNvSpPr/>
      </dsp:nvSpPr>
      <dsp:spPr>
        <a:xfrm>
          <a:off x="2474484" y="373138"/>
          <a:ext cx="342219" cy="3422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119986-8C97-4CDE-8C39-3F5DCF8A506A}">
      <dsp:nvSpPr>
        <dsp:cNvPr id="0" name=""/>
        <dsp:cNvSpPr/>
      </dsp:nvSpPr>
      <dsp:spPr>
        <a:xfrm>
          <a:off x="3067047" y="249230"/>
          <a:ext cx="1390795" cy="59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kern="1200"/>
            <a:t>Data Identification</a:t>
          </a:r>
          <a:endParaRPr lang="en-US" sz="1200" kern="1200"/>
        </a:p>
      </dsp:txBody>
      <dsp:txXfrm>
        <a:off x="3067047" y="249230"/>
        <a:ext cx="1390795" cy="590034"/>
      </dsp:txXfrm>
    </dsp:sp>
    <dsp:sp modelId="{C3D127A3-9F38-4B92-8223-527B40B515A8}">
      <dsp:nvSpPr>
        <dsp:cNvPr id="0" name=""/>
        <dsp:cNvSpPr/>
      </dsp:nvSpPr>
      <dsp:spPr>
        <a:xfrm>
          <a:off x="4700178" y="249230"/>
          <a:ext cx="590034" cy="59003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4567BB-29D8-4C2C-8EB9-5D2CBCA3EE8C}">
      <dsp:nvSpPr>
        <dsp:cNvPr id="0" name=""/>
        <dsp:cNvSpPr/>
      </dsp:nvSpPr>
      <dsp:spPr>
        <a:xfrm>
          <a:off x="4824085" y="373138"/>
          <a:ext cx="342219" cy="3422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C2FC3F-015A-4B85-9216-633F68DBA2DF}">
      <dsp:nvSpPr>
        <dsp:cNvPr id="0" name=""/>
        <dsp:cNvSpPr/>
      </dsp:nvSpPr>
      <dsp:spPr>
        <a:xfrm>
          <a:off x="5416648" y="249230"/>
          <a:ext cx="1390795" cy="59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kern="1200"/>
            <a:t>Data Acquisition and Filtering</a:t>
          </a:r>
          <a:endParaRPr lang="en-US" sz="1200" kern="1200"/>
        </a:p>
      </dsp:txBody>
      <dsp:txXfrm>
        <a:off x="5416648" y="249230"/>
        <a:ext cx="1390795" cy="590034"/>
      </dsp:txXfrm>
    </dsp:sp>
    <dsp:sp modelId="{CBD25013-E0FB-4088-9998-B70304F1E8F6}">
      <dsp:nvSpPr>
        <dsp:cNvPr id="0" name=""/>
        <dsp:cNvSpPr/>
      </dsp:nvSpPr>
      <dsp:spPr>
        <a:xfrm>
          <a:off x="976" y="1402246"/>
          <a:ext cx="590034" cy="59003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FAD1AA-9772-41F3-B5AE-3BD62B8AA419}">
      <dsp:nvSpPr>
        <dsp:cNvPr id="0" name=""/>
        <dsp:cNvSpPr/>
      </dsp:nvSpPr>
      <dsp:spPr>
        <a:xfrm>
          <a:off x="124883" y="1526153"/>
          <a:ext cx="342219" cy="3422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39BC42-8458-4A8C-A55E-68693542D28C}">
      <dsp:nvSpPr>
        <dsp:cNvPr id="0" name=""/>
        <dsp:cNvSpPr/>
      </dsp:nvSpPr>
      <dsp:spPr>
        <a:xfrm>
          <a:off x="717446" y="1402246"/>
          <a:ext cx="1390795" cy="59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kern="1200"/>
            <a:t>Data Validation and Cleansing</a:t>
          </a:r>
          <a:endParaRPr lang="en-US" sz="1200" kern="1200"/>
        </a:p>
      </dsp:txBody>
      <dsp:txXfrm>
        <a:off x="717446" y="1402246"/>
        <a:ext cx="1390795" cy="590034"/>
      </dsp:txXfrm>
    </dsp:sp>
    <dsp:sp modelId="{E0B99CAE-A935-4005-8322-38D806F61E1A}">
      <dsp:nvSpPr>
        <dsp:cNvPr id="0" name=""/>
        <dsp:cNvSpPr/>
      </dsp:nvSpPr>
      <dsp:spPr>
        <a:xfrm>
          <a:off x="2350577" y="1402246"/>
          <a:ext cx="590034" cy="59003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FC99D3-0C97-4CF1-BAA8-5837AE1F03C8}">
      <dsp:nvSpPr>
        <dsp:cNvPr id="0" name=""/>
        <dsp:cNvSpPr/>
      </dsp:nvSpPr>
      <dsp:spPr>
        <a:xfrm>
          <a:off x="2474484" y="1526153"/>
          <a:ext cx="342219" cy="3422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3F4448-6B5D-4A5E-8817-CE51CF21C875}">
      <dsp:nvSpPr>
        <dsp:cNvPr id="0" name=""/>
        <dsp:cNvSpPr/>
      </dsp:nvSpPr>
      <dsp:spPr>
        <a:xfrm>
          <a:off x="3067047" y="1402246"/>
          <a:ext cx="1390795" cy="59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kern="1200"/>
            <a:t>Data Aggregation and Representation</a:t>
          </a:r>
          <a:endParaRPr lang="en-US" sz="1200" kern="1200"/>
        </a:p>
      </dsp:txBody>
      <dsp:txXfrm>
        <a:off x="3067047" y="1402246"/>
        <a:ext cx="1390795" cy="590034"/>
      </dsp:txXfrm>
    </dsp:sp>
    <dsp:sp modelId="{12E5A764-2E1D-40A6-AB85-891FDFE52A5C}">
      <dsp:nvSpPr>
        <dsp:cNvPr id="0" name=""/>
        <dsp:cNvSpPr/>
      </dsp:nvSpPr>
      <dsp:spPr>
        <a:xfrm>
          <a:off x="4700178" y="1402246"/>
          <a:ext cx="590034" cy="59003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B00847-4CD8-4780-9FB9-0B7D4EAC5129}">
      <dsp:nvSpPr>
        <dsp:cNvPr id="0" name=""/>
        <dsp:cNvSpPr/>
      </dsp:nvSpPr>
      <dsp:spPr>
        <a:xfrm>
          <a:off x="4824085" y="1526153"/>
          <a:ext cx="342219" cy="34221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CAC4A6-9EBF-4671-A27A-CE651152FE92}">
      <dsp:nvSpPr>
        <dsp:cNvPr id="0" name=""/>
        <dsp:cNvSpPr/>
      </dsp:nvSpPr>
      <dsp:spPr>
        <a:xfrm>
          <a:off x="5416648" y="1402246"/>
          <a:ext cx="1390795" cy="59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kern="1200"/>
            <a:t>Data Analysis</a:t>
          </a:r>
          <a:endParaRPr lang="en-US" sz="1200" kern="1200"/>
        </a:p>
      </dsp:txBody>
      <dsp:txXfrm>
        <a:off x="5416648" y="1402246"/>
        <a:ext cx="1390795" cy="590034"/>
      </dsp:txXfrm>
    </dsp:sp>
    <dsp:sp modelId="{4669E98C-285C-468E-9C73-ACE0EB9419B3}">
      <dsp:nvSpPr>
        <dsp:cNvPr id="0" name=""/>
        <dsp:cNvSpPr/>
      </dsp:nvSpPr>
      <dsp:spPr>
        <a:xfrm>
          <a:off x="976" y="2555261"/>
          <a:ext cx="590034" cy="59003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248474-39CA-48CD-9828-ED86CAB58F43}">
      <dsp:nvSpPr>
        <dsp:cNvPr id="0" name=""/>
        <dsp:cNvSpPr/>
      </dsp:nvSpPr>
      <dsp:spPr>
        <a:xfrm>
          <a:off x="124883" y="2679168"/>
          <a:ext cx="342219" cy="34221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0EDF77-5988-4652-8D5D-2EDEC12CD213}">
      <dsp:nvSpPr>
        <dsp:cNvPr id="0" name=""/>
        <dsp:cNvSpPr/>
      </dsp:nvSpPr>
      <dsp:spPr>
        <a:xfrm>
          <a:off x="717446" y="2555261"/>
          <a:ext cx="1390795" cy="59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kern="1200"/>
            <a:t>Model Building</a:t>
          </a:r>
          <a:endParaRPr lang="en-US" sz="1200" kern="1200"/>
        </a:p>
      </dsp:txBody>
      <dsp:txXfrm>
        <a:off x="717446" y="2555261"/>
        <a:ext cx="1390795" cy="590034"/>
      </dsp:txXfrm>
    </dsp:sp>
    <dsp:sp modelId="{C5B8E39A-30C4-4465-92F9-9E56427D4BA0}">
      <dsp:nvSpPr>
        <dsp:cNvPr id="0" name=""/>
        <dsp:cNvSpPr/>
      </dsp:nvSpPr>
      <dsp:spPr>
        <a:xfrm>
          <a:off x="2350577" y="2555261"/>
          <a:ext cx="590034" cy="59003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5BF584-908B-4D36-9F7C-99F56FCA612B}">
      <dsp:nvSpPr>
        <dsp:cNvPr id="0" name=""/>
        <dsp:cNvSpPr/>
      </dsp:nvSpPr>
      <dsp:spPr>
        <a:xfrm>
          <a:off x="2474484" y="2679168"/>
          <a:ext cx="342219" cy="342219"/>
        </a:xfrm>
        <a:prstGeom prst="rect">
          <a:avLst/>
        </a:prstGeom>
        <a:solidFill>
          <a:schemeClr val="accent4">
            <a:hueOff val="0"/>
            <a:satOff val="0"/>
            <a:lumOff val="0"/>
            <a:alphaOff val="0"/>
          </a:schemeClr>
        </a:solid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0EF78D-C4B3-4C10-9244-624AB0566103}">
      <dsp:nvSpPr>
        <dsp:cNvPr id="0" name=""/>
        <dsp:cNvSpPr/>
      </dsp:nvSpPr>
      <dsp:spPr>
        <a:xfrm>
          <a:off x="3067047" y="2555261"/>
          <a:ext cx="1390795" cy="59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rtl="0">
            <a:lnSpc>
              <a:spcPct val="100000"/>
            </a:lnSpc>
            <a:spcBef>
              <a:spcPct val="0"/>
            </a:spcBef>
            <a:spcAft>
              <a:spcPct val="35000"/>
            </a:spcAft>
            <a:buNone/>
          </a:pPr>
          <a:r>
            <a:rPr lang="en-GB" sz="1200" kern="1200">
              <a:latin typeface="Arial"/>
            </a:rPr>
            <a:t> </a:t>
          </a:r>
          <a:r>
            <a:rPr lang="en-CA" sz="1200" kern="1200"/>
            <a:t>Utilization of Analysis Results</a:t>
          </a:r>
        </a:p>
      </dsp:txBody>
      <dsp:txXfrm>
        <a:off x="3067047" y="2555261"/>
        <a:ext cx="1390795" cy="590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DA576-6DDE-4A0A-BA47-0B8E7536FAC4}">
      <dsp:nvSpPr>
        <dsp:cNvPr id="0" name=""/>
        <dsp:cNvSpPr/>
      </dsp:nvSpPr>
      <dsp:spPr>
        <a:xfrm>
          <a:off x="89373" y="130485"/>
          <a:ext cx="989097" cy="989097"/>
        </a:xfrm>
        <a:prstGeom prst="ellipse">
          <a:avLst/>
        </a:prstGeom>
        <a:blipFill rotWithShape="0">
          <a:blip xmlns:r="http://schemas.openxmlformats.org/officeDocument/2006/relationships" r:embed="rId1"/>
          <a:srcRect/>
          <a:stretch>
            <a:fillRect/>
          </a:stretch>
        </a:blipFill>
        <a:ln>
          <a:noFill/>
        </a:ln>
        <a:effectLst/>
      </dsp:spPr>
      <dsp:style>
        <a:lnRef idx="0">
          <a:scrgbClr r="0" g="0" b="0"/>
        </a:lnRef>
        <a:fillRef idx="1">
          <a:scrgbClr r="0" g="0" b="0"/>
        </a:fillRef>
        <a:effectRef idx="0">
          <a:scrgbClr r="0" g="0" b="0"/>
        </a:effectRef>
        <a:fontRef idx="minor"/>
      </dsp:style>
    </dsp:sp>
    <dsp:sp modelId="{C81DA70F-009D-4186-B5F2-DB4E0CF6DA58}">
      <dsp:nvSpPr>
        <dsp:cNvPr id="0" name=""/>
        <dsp:cNvSpPr/>
      </dsp:nvSpPr>
      <dsp:spPr>
        <a:xfrm>
          <a:off x="297083" y="338195"/>
          <a:ext cx="573676" cy="573676"/>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3D29EC-4E86-412E-9F1A-9894CBB6AA89}">
      <dsp:nvSpPr>
        <dsp:cNvPr id="0" name=""/>
        <dsp:cNvSpPr/>
      </dsp:nvSpPr>
      <dsp:spPr>
        <a:xfrm>
          <a:off x="1290420" y="130485"/>
          <a:ext cx="2331444" cy="989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GB" sz="2100" kern="1200"/>
            <a:t>Data source: CSV format</a:t>
          </a:r>
          <a:endParaRPr lang="en-US" sz="2100" kern="1200"/>
        </a:p>
      </dsp:txBody>
      <dsp:txXfrm>
        <a:off x="1290420" y="130485"/>
        <a:ext cx="2331444" cy="989097"/>
      </dsp:txXfrm>
    </dsp:sp>
    <dsp:sp modelId="{0AB92F65-4955-4E02-8BCA-F487F1E22088}">
      <dsp:nvSpPr>
        <dsp:cNvPr id="0" name=""/>
        <dsp:cNvSpPr/>
      </dsp:nvSpPr>
      <dsp:spPr>
        <a:xfrm>
          <a:off x="4028101" y="130485"/>
          <a:ext cx="989097" cy="98909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B3246C-0B8E-4711-85A9-C3ECEEC02172}">
      <dsp:nvSpPr>
        <dsp:cNvPr id="0" name=""/>
        <dsp:cNvSpPr/>
      </dsp:nvSpPr>
      <dsp:spPr>
        <a:xfrm>
          <a:off x="4235811" y="338195"/>
          <a:ext cx="573676" cy="573676"/>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C99010-AFE2-4896-9B22-8089B9DEBB6B}">
      <dsp:nvSpPr>
        <dsp:cNvPr id="0" name=""/>
        <dsp:cNvSpPr/>
      </dsp:nvSpPr>
      <dsp:spPr>
        <a:xfrm>
          <a:off x="5229148" y="130485"/>
          <a:ext cx="2331444" cy="989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GB" sz="2100" kern="1200"/>
            <a:t>File size: below 5MB</a:t>
          </a:r>
          <a:endParaRPr lang="en-US" sz="2100" kern="1200"/>
        </a:p>
      </dsp:txBody>
      <dsp:txXfrm>
        <a:off x="5229148" y="130485"/>
        <a:ext cx="2331444" cy="989097"/>
      </dsp:txXfrm>
    </dsp:sp>
    <dsp:sp modelId="{FB17250B-9A65-44BC-B5B6-53322AC2DF30}">
      <dsp:nvSpPr>
        <dsp:cNvPr id="0" name=""/>
        <dsp:cNvSpPr/>
      </dsp:nvSpPr>
      <dsp:spPr>
        <a:xfrm>
          <a:off x="89373" y="1578207"/>
          <a:ext cx="989097" cy="98909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02AB9D-6233-4163-9A62-107E7418DFBD}">
      <dsp:nvSpPr>
        <dsp:cNvPr id="0" name=""/>
        <dsp:cNvSpPr/>
      </dsp:nvSpPr>
      <dsp:spPr>
        <a:xfrm>
          <a:off x="297083" y="1785917"/>
          <a:ext cx="573676" cy="573676"/>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8C77B2-9D4B-4386-B914-AB5C8C8D2E5A}">
      <dsp:nvSpPr>
        <dsp:cNvPr id="0" name=""/>
        <dsp:cNvSpPr/>
      </dsp:nvSpPr>
      <dsp:spPr>
        <a:xfrm>
          <a:off x="1290420" y="1578207"/>
          <a:ext cx="2331444" cy="989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rtl="0">
            <a:lnSpc>
              <a:spcPct val="90000"/>
            </a:lnSpc>
            <a:spcBef>
              <a:spcPct val="0"/>
            </a:spcBef>
            <a:spcAft>
              <a:spcPct val="35000"/>
            </a:spcAft>
            <a:buNone/>
          </a:pPr>
          <a:r>
            <a:rPr lang="en-GB" sz="2100" kern="1200"/>
            <a:t>Library used: pandas</a:t>
          </a:r>
          <a:r>
            <a:rPr lang="en-GB" sz="2100" kern="1200">
              <a:latin typeface="Calibri Light" panose="020F0302020204030204"/>
            </a:rPr>
            <a:t>, </a:t>
          </a:r>
          <a:r>
            <a:rPr lang="en-GB" sz="2100" kern="1200" err="1">
              <a:latin typeface="Calibri Light" panose="020F0302020204030204"/>
            </a:rPr>
            <a:t>sklearn</a:t>
          </a:r>
          <a:r>
            <a:rPr lang="en-GB" sz="2100" kern="1200">
              <a:latin typeface="Calibri Light" panose="020F0302020204030204"/>
            </a:rPr>
            <a:t>, seaborn, </a:t>
          </a:r>
          <a:r>
            <a:rPr lang="en-GB" sz="2100" kern="1200" err="1">
              <a:latin typeface="Calibri Light" panose="020F0302020204030204"/>
            </a:rPr>
            <a:t>numpy</a:t>
          </a:r>
          <a:endParaRPr lang="en-US" sz="2100" kern="1200" err="1"/>
        </a:p>
      </dsp:txBody>
      <dsp:txXfrm>
        <a:off x="1290420" y="1578207"/>
        <a:ext cx="2331444" cy="989097"/>
      </dsp:txXfrm>
    </dsp:sp>
    <dsp:sp modelId="{9AB3F7A4-9265-4F08-A447-3CF3778D6960}">
      <dsp:nvSpPr>
        <dsp:cNvPr id="0" name=""/>
        <dsp:cNvSpPr/>
      </dsp:nvSpPr>
      <dsp:spPr>
        <a:xfrm>
          <a:off x="4028101" y="1578207"/>
          <a:ext cx="989097" cy="98909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F4E888-B93D-426C-AF8B-ED65DB4039D2}">
      <dsp:nvSpPr>
        <dsp:cNvPr id="0" name=""/>
        <dsp:cNvSpPr/>
      </dsp:nvSpPr>
      <dsp:spPr>
        <a:xfrm>
          <a:off x="4235811" y="1785917"/>
          <a:ext cx="573676" cy="573676"/>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54E8FA-592A-4182-9501-B2DAFAB7642D}">
      <dsp:nvSpPr>
        <dsp:cNvPr id="0" name=""/>
        <dsp:cNvSpPr/>
      </dsp:nvSpPr>
      <dsp:spPr>
        <a:xfrm>
          <a:off x="5229148" y="1578207"/>
          <a:ext cx="2331444" cy="989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GB" sz="2100" kern="1200"/>
            <a:t>Function used to load dataset: </a:t>
          </a:r>
          <a:r>
            <a:rPr lang="en-GB" sz="2100" kern="1200" err="1"/>
            <a:t>read_csv</a:t>
          </a:r>
          <a:r>
            <a:rPr lang="en-GB" sz="2100" kern="1200"/>
            <a:t>()</a:t>
          </a:r>
          <a:endParaRPr lang="en-US" sz="2100" kern="1200"/>
        </a:p>
      </dsp:txBody>
      <dsp:txXfrm>
        <a:off x="5229148" y="1578207"/>
        <a:ext cx="2331444" cy="9890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A4FB91-C7D8-4F84-842D-C8DEC3543743}">
      <dsp:nvSpPr>
        <dsp:cNvPr id="0" name=""/>
        <dsp:cNvSpPr/>
      </dsp:nvSpPr>
      <dsp:spPr>
        <a:xfrm>
          <a:off x="220078" y="1399532"/>
          <a:ext cx="655962" cy="6559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2D65F3-C987-4051-BF03-2F9543D8917E}">
      <dsp:nvSpPr>
        <dsp:cNvPr id="0" name=""/>
        <dsp:cNvSpPr/>
      </dsp:nvSpPr>
      <dsp:spPr>
        <a:xfrm>
          <a:off x="357830" y="1537284"/>
          <a:ext cx="380458" cy="3804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360917-84A8-46EA-B6BE-0DEC645882A5}">
      <dsp:nvSpPr>
        <dsp:cNvPr id="0" name=""/>
        <dsp:cNvSpPr/>
      </dsp:nvSpPr>
      <dsp:spPr>
        <a:xfrm>
          <a:off x="1016604" y="1399532"/>
          <a:ext cx="1546197" cy="655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rtl="0">
            <a:lnSpc>
              <a:spcPct val="100000"/>
            </a:lnSpc>
            <a:spcBef>
              <a:spcPct val="0"/>
            </a:spcBef>
            <a:spcAft>
              <a:spcPct val="35000"/>
            </a:spcAft>
            <a:buNone/>
          </a:pPr>
          <a:r>
            <a:rPr lang="en-GB" sz="1400" kern="1200">
              <a:solidFill>
                <a:schemeClr val="accent3">
                  <a:lumMod val="75000"/>
                </a:schemeClr>
              </a:solidFill>
            </a:rPr>
            <a:t>61,069</a:t>
          </a:r>
          <a:r>
            <a:rPr lang="en-GB" sz="1400" kern="1200"/>
            <a:t> </a:t>
          </a:r>
          <a:r>
            <a:rPr lang="en-GB" sz="1400" kern="1200">
              <a:latin typeface="Calibri Light"/>
              <a:cs typeface="Calibri Light"/>
            </a:rPr>
            <a:t>rows Multivariate</a:t>
          </a:r>
          <a:r>
            <a:rPr lang="en-GB" sz="1400" kern="1200">
              <a:latin typeface="Calibri Light" panose="020F0302020204030204"/>
            </a:rPr>
            <a:t>, Edibility prediction</a:t>
          </a:r>
          <a:endParaRPr lang="en-US" sz="1400" kern="1200">
            <a:latin typeface="Arial"/>
            <a:cs typeface="Arial"/>
          </a:endParaRPr>
        </a:p>
      </dsp:txBody>
      <dsp:txXfrm>
        <a:off x="1016604" y="1399532"/>
        <a:ext cx="1546197" cy="655962"/>
      </dsp:txXfrm>
    </dsp:sp>
    <dsp:sp modelId="{AA28D40A-DEB0-4115-BC61-B0A14D0FCFB6}">
      <dsp:nvSpPr>
        <dsp:cNvPr id="0" name=""/>
        <dsp:cNvSpPr/>
      </dsp:nvSpPr>
      <dsp:spPr>
        <a:xfrm>
          <a:off x="2832215" y="1399532"/>
          <a:ext cx="655962" cy="6559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A577DD-3200-414C-86ED-E032451D225A}">
      <dsp:nvSpPr>
        <dsp:cNvPr id="0" name=""/>
        <dsp:cNvSpPr/>
      </dsp:nvSpPr>
      <dsp:spPr>
        <a:xfrm>
          <a:off x="2969967" y="1537284"/>
          <a:ext cx="380458" cy="3804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24F270-4D85-4655-9477-B197D665A4B1}">
      <dsp:nvSpPr>
        <dsp:cNvPr id="0" name=""/>
        <dsp:cNvSpPr/>
      </dsp:nvSpPr>
      <dsp:spPr>
        <a:xfrm>
          <a:off x="3628741" y="1399532"/>
          <a:ext cx="1546197" cy="655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rtl="0">
            <a:lnSpc>
              <a:spcPct val="100000"/>
            </a:lnSpc>
            <a:spcBef>
              <a:spcPct val="0"/>
            </a:spcBef>
            <a:spcAft>
              <a:spcPct val="35000"/>
            </a:spcAft>
            <a:buNone/>
          </a:pPr>
          <a:r>
            <a:rPr lang="en-GB" sz="1400" kern="1200" dirty="0">
              <a:latin typeface="Calibri Light" panose="020F0302020204030204"/>
            </a:rPr>
            <a:t>used</a:t>
          </a:r>
          <a:r>
            <a:rPr lang="en-GB" sz="1400" kern="1200" dirty="0">
              <a:latin typeface="Calibri Light"/>
              <a:cs typeface="Calibri Light"/>
            </a:rPr>
            <a:t> Pipelines</a:t>
          </a:r>
          <a:endParaRPr lang="en-GB" sz="1400" kern="1200" dirty="0"/>
        </a:p>
      </dsp:txBody>
      <dsp:txXfrm>
        <a:off x="3628741" y="1399532"/>
        <a:ext cx="1546197" cy="655962"/>
      </dsp:txXfrm>
    </dsp:sp>
    <dsp:sp modelId="{FFF280B5-46D6-4500-866D-DE4849095357}">
      <dsp:nvSpPr>
        <dsp:cNvPr id="0" name=""/>
        <dsp:cNvSpPr/>
      </dsp:nvSpPr>
      <dsp:spPr>
        <a:xfrm>
          <a:off x="5444351" y="1399532"/>
          <a:ext cx="655962" cy="6559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B91853-D85D-45AF-9801-BFC39EB59275}">
      <dsp:nvSpPr>
        <dsp:cNvPr id="0" name=""/>
        <dsp:cNvSpPr/>
      </dsp:nvSpPr>
      <dsp:spPr>
        <a:xfrm>
          <a:off x="5582104" y="1537284"/>
          <a:ext cx="380458" cy="3804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F66187-6FEC-433B-89B5-7037D783DF4B}">
      <dsp:nvSpPr>
        <dsp:cNvPr id="0" name=""/>
        <dsp:cNvSpPr/>
      </dsp:nvSpPr>
      <dsp:spPr>
        <a:xfrm>
          <a:off x="6240878" y="1399532"/>
          <a:ext cx="1546197" cy="655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rtl="0">
            <a:lnSpc>
              <a:spcPct val="100000"/>
            </a:lnSpc>
            <a:spcBef>
              <a:spcPct val="0"/>
            </a:spcBef>
            <a:spcAft>
              <a:spcPct val="35000"/>
            </a:spcAft>
            <a:buNone/>
          </a:pPr>
          <a:r>
            <a:rPr lang="en-GB" sz="1400" kern="1200" dirty="0">
              <a:latin typeface="Arial"/>
            </a:rPr>
            <a:t>Column Transformer</a:t>
          </a:r>
          <a:endParaRPr lang="en-GB" sz="1400" kern="1200" dirty="0"/>
        </a:p>
      </dsp:txBody>
      <dsp:txXfrm>
        <a:off x="6240878" y="1399532"/>
        <a:ext cx="1546197" cy="65596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ba2a704bf5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ba2a704bf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250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ba2a704bf5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ba2a704bf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028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ba2a704bf5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ba2a704bf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17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ba2a704bf5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ba2a704bf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233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ba2a704bf5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ba2a704bf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5734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ba2a704bf5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ba2a704bf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8808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ba2a704bf5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ba2a704bf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283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ba2a704bf5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ba2a704bf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86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ba2a704bf5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ba2a704bf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571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ba2a704bf5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ba2a704bf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749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bb1c6ee68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bb1c6ee687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567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ba2a704bf5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ba2a704bf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5965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ba2a704bf5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ba2a704bf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530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ba2a704bf5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ba2a704bf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069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ba2a704bf5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ba2a704bf5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ba2faa745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ba2faa745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bb1c6ee68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bb1c6ee68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Consuming toxic mushrooms can lead to severe illness, organ failure, and even death. Predicting safety ensures we can distinguish edible from harmful species.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Current methods of mushroom testing can be time-consuming, costly, and prone to errors. A predictive model can provide faster and more reliable results.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Using the model's predictions, consumers can make informed decisions, reducing the risk of consuming toxic mushrooms and promoting overall food safety.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By preventing mushroom-related illnesses, healthcare costs can be significantly reduced, benefiting both individuals and public health systems.</a:t>
            </a: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ba2a704b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ba2a704b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ba2a704bf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ba2a704bf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6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ba2a704bf5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ba2a704bf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262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ba2a704bf5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ba2a704bf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2015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ba2a704bf5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ba2a704bf5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958350"/>
            <a:ext cx="4467000" cy="2496900"/>
          </a:xfrm>
          <a:prstGeom prst="rect">
            <a:avLst/>
          </a:prstGeom>
        </p:spPr>
        <p:txBody>
          <a:bodyPr spcFirstLastPara="1" wrap="square" lIns="0" tIns="0" rIns="0" bIns="0"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455250"/>
            <a:ext cx="4467000" cy="729900"/>
          </a:xfrm>
          <a:prstGeom prst="rect">
            <a:avLst/>
          </a:prstGeom>
        </p:spPr>
        <p:txBody>
          <a:bodyPr spcFirstLastPara="1" wrap="square" lIns="0" tIns="0" rIns="0" bIns="0" anchor="ctr" anchorCtr="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720000" y="445025"/>
            <a:ext cx="3852000" cy="8265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6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7" name="Google Shape;107;p19"/>
          <p:cNvSpPr txBox="1">
            <a:spLocks noGrp="1"/>
          </p:cNvSpPr>
          <p:nvPr>
            <p:ph type="subTitle" idx="1"/>
          </p:nvPr>
        </p:nvSpPr>
        <p:spPr>
          <a:xfrm>
            <a:off x="720000" y="2119975"/>
            <a:ext cx="3033300" cy="3828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8" name="Google Shape;108;p19"/>
          <p:cNvSpPr txBox="1">
            <a:spLocks noGrp="1"/>
          </p:cNvSpPr>
          <p:nvPr>
            <p:ph type="subTitle" idx="2"/>
          </p:nvPr>
        </p:nvSpPr>
        <p:spPr>
          <a:xfrm>
            <a:off x="720000" y="2502650"/>
            <a:ext cx="2407800" cy="8265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04/12/2023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684480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4491875" y="691350"/>
            <a:ext cx="3932400" cy="841800"/>
          </a:xfrm>
          <a:prstGeom prst="rect">
            <a:avLst/>
          </a:prstGeom>
        </p:spPr>
        <p:txBody>
          <a:bodyPr spcFirstLastPara="1" wrap="square" lIns="0" tIns="0" rIns="0" bIns="0" anchor="ctr" anchorCtr="0">
            <a:noAutofit/>
          </a:bodyPr>
          <a:lstStyle>
            <a:lvl1pPr lvl="0" rtl="0">
              <a:spcBef>
                <a:spcPts val="0"/>
              </a:spcBef>
              <a:spcAft>
                <a:spcPts val="0"/>
              </a:spcAft>
              <a:buSzPts val="4500"/>
              <a:buNone/>
              <a:defRPr sz="45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36" name="Google Shape;36;p9"/>
          <p:cNvSpPr txBox="1">
            <a:spLocks noGrp="1"/>
          </p:cNvSpPr>
          <p:nvPr>
            <p:ph type="subTitle" idx="1"/>
          </p:nvPr>
        </p:nvSpPr>
        <p:spPr>
          <a:xfrm>
            <a:off x="4491875" y="1723950"/>
            <a:ext cx="3932400" cy="27282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2"/>
              </a:buClr>
              <a:buSzPts val="1600"/>
              <a:buChar char="●"/>
              <a:defRPr/>
            </a:lvl1pPr>
            <a:lvl2pPr lvl="1" algn="r" rtl="0">
              <a:lnSpc>
                <a:spcPct val="100000"/>
              </a:lnSpc>
              <a:spcBef>
                <a:spcPts val="0"/>
              </a:spcBef>
              <a:spcAft>
                <a:spcPts val="0"/>
              </a:spcAft>
              <a:buSzPts val="1600"/>
              <a:buChar char="○"/>
              <a:defRPr/>
            </a:lvl2pPr>
            <a:lvl3pPr lvl="2" algn="r" rtl="0">
              <a:lnSpc>
                <a:spcPct val="100000"/>
              </a:lnSpc>
              <a:spcBef>
                <a:spcPts val="0"/>
              </a:spcBef>
              <a:spcAft>
                <a:spcPts val="0"/>
              </a:spcAft>
              <a:buSzPts val="1600"/>
              <a:buChar char="■"/>
              <a:defRPr/>
            </a:lvl3pPr>
            <a:lvl4pPr lvl="3" algn="r" rtl="0">
              <a:lnSpc>
                <a:spcPct val="100000"/>
              </a:lnSpc>
              <a:spcBef>
                <a:spcPts val="0"/>
              </a:spcBef>
              <a:spcAft>
                <a:spcPts val="0"/>
              </a:spcAft>
              <a:buSzPts val="1600"/>
              <a:buChar char="●"/>
              <a:defRPr/>
            </a:lvl4pPr>
            <a:lvl5pPr lvl="4" algn="r" rtl="0">
              <a:lnSpc>
                <a:spcPct val="100000"/>
              </a:lnSpc>
              <a:spcBef>
                <a:spcPts val="0"/>
              </a:spcBef>
              <a:spcAft>
                <a:spcPts val="0"/>
              </a:spcAft>
              <a:buSzPts val="1600"/>
              <a:buChar char="○"/>
              <a:defRPr/>
            </a:lvl5pPr>
            <a:lvl6pPr lvl="5" algn="r" rtl="0">
              <a:lnSpc>
                <a:spcPct val="100000"/>
              </a:lnSpc>
              <a:spcBef>
                <a:spcPts val="0"/>
              </a:spcBef>
              <a:spcAft>
                <a:spcPts val="0"/>
              </a:spcAft>
              <a:buSzPts val="1600"/>
              <a:buChar char="■"/>
              <a:defRPr/>
            </a:lvl6pPr>
            <a:lvl7pPr lvl="6" algn="r" rtl="0">
              <a:lnSpc>
                <a:spcPct val="100000"/>
              </a:lnSpc>
              <a:spcBef>
                <a:spcPts val="0"/>
              </a:spcBef>
              <a:spcAft>
                <a:spcPts val="0"/>
              </a:spcAft>
              <a:buSzPts val="1600"/>
              <a:buChar char="●"/>
              <a:defRPr/>
            </a:lvl7pPr>
            <a:lvl8pPr lvl="7" algn="r" rtl="0">
              <a:lnSpc>
                <a:spcPct val="100000"/>
              </a:lnSpc>
              <a:spcBef>
                <a:spcPts val="0"/>
              </a:spcBef>
              <a:spcAft>
                <a:spcPts val="0"/>
              </a:spcAft>
              <a:buSzPts val="1600"/>
              <a:buChar char="○"/>
              <a:defRPr/>
            </a:lvl8pPr>
            <a:lvl9pPr lvl="8" algn="r" rtl="0">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6"/>
        <p:cNvGrpSpPr/>
        <p:nvPr/>
      </p:nvGrpSpPr>
      <p:grpSpPr>
        <a:xfrm>
          <a:off x="0" y="0"/>
          <a:ext cx="0" cy="0"/>
          <a:chOff x="0" y="0"/>
          <a:chExt cx="0" cy="0"/>
        </a:xfrm>
      </p:grpSpPr>
      <p:sp>
        <p:nvSpPr>
          <p:cNvPr id="47" name="Google Shape;47;p13"/>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8" name="Google Shape;48;p13"/>
          <p:cNvSpPr txBox="1">
            <a:spLocks noGrp="1"/>
          </p:cNvSpPr>
          <p:nvPr>
            <p:ph type="subTitle" idx="1"/>
          </p:nvPr>
        </p:nvSpPr>
        <p:spPr>
          <a:xfrm>
            <a:off x="1640250" y="3277125"/>
            <a:ext cx="17598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Poppins Medium"/>
              <a:buNone/>
              <a:defRPr sz="2000">
                <a:solidFill>
                  <a:schemeClr val="lt2"/>
                </a:solidFill>
                <a:latin typeface="Poppins SemiBold"/>
                <a:ea typeface="Poppins SemiBold"/>
                <a:cs typeface="Poppins SemiBold"/>
                <a:sym typeface="Poppins SemiBold"/>
              </a:defRPr>
            </a:lvl1pPr>
            <a:lvl2pPr lvl="1"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a:endParaRPr/>
          </a:p>
        </p:txBody>
      </p:sp>
      <p:sp>
        <p:nvSpPr>
          <p:cNvPr id="49" name="Google Shape;49;p13"/>
          <p:cNvSpPr txBox="1">
            <a:spLocks noGrp="1"/>
          </p:cNvSpPr>
          <p:nvPr>
            <p:ph type="subTitle" idx="2"/>
          </p:nvPr>
        </p:nvSpPr>
        <p:spPr>
          <a:xfrm>
            <a:off x="1640250" y="3849825"/>
            <a:ext cx="17598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0" name="Google Shape;50;p13"/>
          <p:cNvSpPr txBox="1">
            <a:spLocks noGrp="1"/>
          </p:cNvSpPr>
          <p:nvPr>
            <p:ph type="subTitle" idx="3"/>
          </p:nvPr>
        </p:nvSpPr>
        <p:spPr>
          <a:xfrm>
            <a:off x="4825825" y="3277125"/>
            <a:ext cx="17598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Poppins Medium"/>
              <a:buNone/>
              <a:defRPr sz="2000">
                <a:solidFill>
                  <a:schemeClr val="lt2"/>
                </a:solidFill>
                <a:latin typeface="Poppins SemiBold"/>
                <a:ea typeface="Poppins SemiBold"/>
                <a:cs typeface="Poppins SemiBold"/>
                <a:sym typeface="Poppins SemiBold"/>
              </a:defRPr>
            </a:lvl1pPr>
            <a:lvl2pPr lvl="1"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a:endParaRPr/>
          </a:p>
        </p:txBody>
      </p:sp>
      <p:sp>
        <p:nvSpPr>
          <p:cNvPr id="51" name="Google Shape;51;p13"/>
          <p:cNvSpPr txBox="1">
            <a:spLocks noGrp="1"/>
          </p:cNvSpPr>
          <p:nvPr>
            <p:ph type="subTitle" idx="4"/>
          </p:nvPr>
        </p:nvSpPr>
        <p:spPr>
          <a:xfrm>
            <a:off x="4825824" y="3849825"/>
            <a:ext cx="17598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2" name="Google Shape;52;p13"/>
          <p:cNvSpPr txBox="1">
            <a:spLocks noGrp="1"/>
          </p:cNvSpPr>
          <p:nvPr>
            <p:ph type="subTitle" idx="5"/>
          </p:nvPr>
        </p:nvSpPr>
        <p:spPr>
          <a:xfrm>
            <a:off x="1640250" y="1564150"/>
            <a:ext cx="17598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Poppins Medium"/>
              <a:buNone/>
              <a:defRPr sz="2000">
                <a:solidFill>
                  <a:schemeClr val="lt2"/>
                </a:solidFill>
                <a:latin typeface="Poppins SemiBold"/>
                <a:ea typeface="Poppins SemiBold"/>
                <a:cs typeface="Poppins SemiBold"/>
                <a:sym typeface="Poppins SemiBold"/>
              </a:defRPr>
            </a:lvl1pPr>
            <a:lvl2pPr lvl="1"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a:endParaRPr/>
          </a:p>
        </p:txBody>
      </p:sp>
      <p:sp>
        <p:nvSpPr>
          <p:cNvPr id="53" name="Google Shape;53;p13"/>
          <p:cNvSpPr txBox="1">
            <a:spLocks noGrp="1"/>
          </p:cNvSpPr>
          <p:nvPr>
            <p:ph type="subTitle" idx="6"/>
          </p:nvPr>
        </p:nvSpPr>
        <p:spPr>
          <a:xfrm>
            <a:off x="1640250" y="2136850"/>
            <a:ext cx="17598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4" name="Google Shape;54;p13"/>
          <p:cNvSpPr txBox="1">
            <a:spLocks noGrp="1"/>
          </p:cNvSpPr>
          <p:nvPr>
            <p:ph type="subTitle" idx="7"/>
          </p:nvPr>
        </p:nvSpPr>
        <p:spPr>
          <a:xfrm>
            <a:off x="4825826" y="1564150"/>
            <a:ext cx="17598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000"/>
              <a:buFont typeface="Poppins Medium"/>
              <a:buNone/>
              <a:defRPr sz="2000">
                <a:solidFill>
                  <a:schemeClr val="lt2"/>
                </a:solidFill>
                <a:latin typeface="Poppins SemiBold"/>
                <a:ea typeface="Poppins SemiBold"/>
                <a:cs typeface="Poppins SemiBold"/>
                <a:sym typeface="Poppins SemiBold"/>
              </a:defRPr>
            </a:lvl1pPr>
            <a:lvl2pPr lvl="1"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a:endParaRPr/>
          </a:p>
        </p:txBody>
      </p:sp>
      <p:sp>
        <p:nvSpPr>
          <p:cNvPr id="55" name="Google Shape;55;p13"/>
          <p:cNvSpPr txBox="1">
            <a:spLocks noGrp="1"/>
          </p:cNvSpPr>
          <p:nvPr>
            <p:ph type="subTitle" idx="8"/>
          </p:nvPr>
        </p:nvSpPr>
        <p:spPr>
          <a:xfrm>
            <a:off x="4825824" y="2136850"/>
            <a:ext cx="1759800" cy="572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56" name="Google Shape;56;p13"/>
          <p:cNvSpPr txBox="1">
            <a:spLocks noGrp="1"/>
          </p:cNvSpPr>
          <p:nvPr>
            <p:ph type="title" idx="9" hasCustomPrompt="1"/>
          </p:nvPr>
        </p:nvSpPr>
        <p:spPr>
          <a:xfrm>
            <a:off x="802023" y="1686581"/>
            <a:ext cx="594300" cy="595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7" name="Google Shape;57;p13"/>
          <p:cNvSpPr txBox="1">
            <a:spLocks noGrp="1"/>
          </p:cNvSpPr>
          <p:nvPr>
            <p:ph type="title" idx="13" hasCustomPrompt="1"/>
          </p:nvPr>
        </p:nvSpPr>
        <p:spPr>
          <a:xfrm>
            <a:off x="802035" y="3399606"/>
            <a:ext cx="594300" cy="595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8" name="Google Shape;58;p13"/>
          <p:cNvSpPr txBox="1">
            <a:spLocks noGrp="1"/>
          </p:cNvSpPr>
          <p:nvPr>
            <p:ph type="title" idx="14" hasCustomPrompt="1"/>
          </p:nvPr>
        </p:nvSpPr>
        <p:spPr>
          <a:xfrm>
            <a:off x="3987612" y="1686590"/>
            <a:ext cx="594300" cy="595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59" name="Google Shape;59;p13"/>
          <p:cNvSpPr txBox="1">
            <a:spLocks noGrp="1"/>
          </p:cNvSpPr>
          <p:nvPr>
            <p:ph type="title" idx="15" hasCustomPrompt="1"/>
          </p:nvPr>
        </p:nvSpPr>
        <p:spPr>
          <a:xfrm>
            <a:off x="3987612" y="3399569"/>
            <a:ext cx="594300" cy="595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60"/>
        <p:cNvGrpSpPr/>
        <p:nvPr/>
      </p:nvGrpSpPr>
      <p:grpSpPr>
        <a:xfrm>
          <a:off x="0" y="0"/>
          <a:ext cx="0" cy="0"/>
          <a:chOff x="0" y="0"/>
          <a:chExt cx="0" cy="0"/>
        </a:xfrm>
      </p:grpSpPr>
      <p:grpSp>
        <p:nvGrpSpPr>
          <p:cNvPr id="61" name="Google Shape;61;p14"/>
          <p:cNvGrpSpPr/>
          <p:nvPr/>
        </p:nvGrpSpPr>
        <p:grpSpPr>
          <a:xfrm>
            <a:off x="1466484" y="692408"/>
            <a:ext cx="6515868" cy="4063512"/>
            <a:chOff x="720000" y="213225"/>
            <a:chExt cx="326700" cy="326775"/>
          </a:xfrm>
        </p:grpSpPr>
        <p:sp>
          <p:nvSpPr>
            <p:cNvPr id="62" name="Google Shape;62;p14"/>
            <p:cNvSpPr/>
            <p:nvPr/>
          </p:nvSpPr>
          <p:spPr>
            <a:xfrm>
              <a:off x="720000" y="213300"/>
              <a:ext cx="326700" cy="326700"/>
            </a:xfrm>
            <a:prstGeom prst="roundRect">
              <a:avLst>
                <a:gd name="adj" fmla="val 20652"/>
              </a:avLst>
            </a:prstGeom>
            <a:solidFill>
              <a:srgbClr val="3837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p:nvPr/>
          </p:nvSpPr>
          <p:spPr>
            <a:xfrm>
              <a:off x="720000" y="213225"/>
              <a:ext cx="106800" cy="105300"/>
            </a:xfrm>
            <a:prstGeom prst="rect">
              <a:avLst/>
            </a:prstGeom>
            <a:solidFill>
              <a:srgbClr val="3837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14"/>
          <p:cNvSpPr txBox="1">
            <a:spLocks noGrp="1"/>
          </p:cNvSpPr>
          <p:nvPr>
            <p:ph type="title"/>
          </p:nvPr>
        </p:nvSpPr>
        <p:spPr>
          <a:xfrm>
            <a:off x="2614675" y="3193425"/>
            <a:ext cx="3914700" cy="419400"/>
          </a:xfrm>
          <a:prstGeom prst="rect">
            <a:avLst/>
          </a:prstGeom>
        </p:spPr>
        <p:txBody>
          <a:bodyPr spcFirstLastPara="1" wrap="square" lIns="0" tIns="0" rIns="0" bIns="0" anchor="ctr" anchorCtr="0">
            <a:noAutofit/>
          </a:bodyPr>
          <a:lstStyle>
            <a:lvl1pPr lvl="0" algn="ctr">
              <a:spcBef>
                <a:spcPts val="0"/>
              </a:spcBef>
              <a:spcAft>
                <a:spcPts val="0"/>
              </a:spcAft>
              <a:buClr>
                <a:schemeClr val="lt2"/>
              </a:buClr>
              <a:buSzPts val="1800"/>
              <a:buNone/>
              <a:defRPr sz="1600">
                <a:solidFill>
                  <a:schemeClr val="lt2"/>
                </a:solidFill>
              </a:defRPr>
            </a:lvl1pPr>
            <a:lvl2pPr lvl="1">
              <a:spcBef>
                <a:spcPts val="0"/>
              </a:spcBef>
              <a:spcAft>
                <a:spcPts val="0"/>
              </a:spcAft>
              <a:buClr>
                <a:schemeClr val="lt2"/>
              </a:buClr>
              <a:buSzPts val="2800"/>
              <a:buNone/>
              <a:defRPr>
                <a:solidFill>
                  <a:schemeClr val="lt2"/>
                </a:solidFill>
                <a:latin typeface="Didact Gothic"/>
                <a:ea typeface="Didact Gothic"/>
                <a:cs typeface="Didact Gothic"/>
                <a:sym typeface="Didact Gothic"/>
              </a:defRPr>
            </a:lvl2pPr>
            <a:lvl3pPr lvl="2">
              <a:spcBef>
                <a:spcPts val="0"/>
              </a:spcBef>
              <a:spcAft>
                <a:spcPts val="0"/>
              </a:spcAft>
              <a:buClr>
                <a:schemeClr val="lt2"/>
              </a:buClr>
              <a:buSzPts val="2800"/>
              <a:buNone/>
              <a:defRPr>
                <a:solidFill>
                  <a:schemeClr val="lt2"/>
                </a:solidFill>
                <a:latin typeface="Didact Gothic"/>
                <a:ea typeface="Didact Gothic"/>
                <a:cs typeface="Didact Gothic"/>
                <a:sym typeface="Didact Gothic"/>
              </a:defRPr>
            </a:lvl3pPr>
            <a:lvl4pPr lvl="3">
              <a:spcBef>
                <a:spcPts val="0"/>
              </a:spcBef>
              <a:spcAft>
                <a:spcPts val="0"/>
              </a:spcAft>
              <a:buClr>
                <a:schemeClr val="lt2"/>
              </a:buClr>
              <a:buSzPts val="2800"/>
              <a:buNone/>
              <a:defRPr>
                <a:solidFill>
                  <a:schemeClr val="lt2"/>
                </a:solidFill>
                <a:latin typeface="Didact Gothic"/>
                <a:ea typeface="Didact Gothic"/>
                <a:cs typeface="Didact Gothic"/>
                <a:sym typeface="Didact Gothic"/>
              </a:defRPr>
            </a:lvl4pPr>
            <a:lvl5pPr lvl="4">
              <a:spcBef>
                <a:spcPts val="0"/>
              </a:spcBef>
              <a:spcAft>
                <a:spcPts val="0"/>
              </a:spcAft>
              <a:buClr>
                <a:schemeClr val="lt2"/>
              </a:buClr>
              <a:buSzPts val="2800"/>
              <a:buNone/>
              <a:defRPr>
                <a:solidFill>
                  <a:schemeClr val="lt2"/>
                </a:solidFill>
                <a:latin typeface="Didact Gothic"/>
                <a:ea typeface="Didact Gothic"/>
                <a:cs typeface="Didact Gothic"/>
                <a:sym typeface="Didact Gothic"/>
              </a:defRPr>
            </a:lvl5pPr>
            <a:lvl6pPr lvl="5">
              <a:spcBef>
                <a:spcPts val="0"/>
              </a:spcBef>
              <a:spcAft>
                <a:spcPts val="0"/>
              </a:spcAft>
              <a:buClr>
                <a:schemeClr val="lt2"/>
              </a:buClr>
              <a:buSzPts val="2800"/>
              <a:buNone/>
              <a:defRPr>
                <a:solidFill>
                  <a:schemeClr val="lt2"/>
                </a:solidFill>
                <a:latin typeface="Didact Gothic"/>
                <a:ea typeface="Didact Gothic"/>
                <a:cs typeface="Didact Gothic"/>
                <a:sym typeface="Didact Gothic"/>
              </a:defRPr>
            </a:lvl6pPr>
            <a:lvl7pPr lvl="6">
              <a:spcBef>
                <a:spcPts val="0"/>
              </a:spcBef>
              <a:spcAft>
                <a:spcPts val="0"/>
              </a:spcAft>
              <a:buClr>
                <a:schemeClr val="lt2"/>
              </a:buClr>
              <a:buSzPts val="2800"/>
              <a:buNone/>
              <a:defRPr>
                <a:solidFill>
                  <a:schemeClr val="lt2"/>
                </a:solidFill>
                <a:latin typeface="Didact Gothic"/>
                <a:ea typeface="Didact Gothic"/>
                <a:cs typeface="Didact Gothic"/>
                <a:sym typeface="Didact Gothic"/>
              </a:defRPr>
            </a:lvl7pPr>
            <a:lvl8pPr lvl="7">
              <a:spcBef>
                <a:spcPts val="0"/>
              </a:spcBef>
              <a:spcAft>
                <a:spcPts val="0"/>
              </a:spcAft>
              <a:buClr>
                <a:schemeClr val="lt2"/>
              </a:buClr>
              <a:buSzPts val="2800"/>
              <a:buNone/>
              <a:defRPr>
                <a:solidFill>
                  <a:schemeClr val="lt2"/>
                </a:solidFill>
                <a:latin typeface="Didact Gothic"/>
                <a:ea typeface="Didact Gothic"/>
                <a:cs typeface="Didact Gothic"/>
                <a:sym typeface="Didact Gothic"/>
              </a:defRPr>
            </a:lvl8pPr>
            <a:lvl9pPr lvl="8">
              <a:spcBef>
                <a:spcPts val="0"/>
              </a:spcBef>
              <a:spcAft>
                <a:spcPts val="0"/>
              </a:spcAft>
              <a:buClr>
                <a:schemeClr val="lt2"/>
              </a:buClr>
              <a:buSzPts val="2800"/>
              <a:buNone/>
              <a:defRPr>
                <a:solidFill>
                  <a:schemeClr val="lt2"/>
                </a:solidFill>
                <a:latin typeface="Didact Gothic"/>
                <a:ea typeface="Didact Gothic"/>
                <a:cs typeface="Didact Gothic"/>
                <a:sym typeface="Didact Gothic"/>
              </a:defRPr>
            </a:lvl9pPr>
          </a:lstStyle>
          <a:p>
            <a:endParaRPr/>
          </a:p>
        </p:txBody>
      </p:sp>
      <p:sp>
        <p:nvSpPr>
          <p:cNvPr id="65" name="Google Shape;65;p14"/>
          <p:cNvSpPr txBox="1">
            <a:spLocks noGrp="1"/>
          </p:cNvSpPr>
          <p:nvPr>
            <p:ph type="title" idx="2"/>
          </p:nvPr>
        </p:nvSpPr>
        <p:spPr>
          <a:xfrm>
            <a:off x="2614675" y="1530675"/>
            <a:ext cx="3914700" cy="1662900"/>
          </a:xfrm>
          <a:prstGeom prst="rect">
            <a:avLst/>
          </a:prstGeom>
        </p:spPr>
        <p:txBody>
          <a:bodyPr spcFirstLastPara="1" wrap="square" lIns="0" tIns="0" rIns="0" bIns="0" anchor="ctr" anchorCtr="0">
            <a:noAutofit/>
          </a:bodyPr>
          <a:lstStyle>
            <a:lvl1pPr lvl="0" algn="ctr" rtl="0">
              <a:spcBef>
                <a:spcPts val="0"/>
              </a:spcBef>
              <a:spcAft>
                <a:spcPts val="0"/>
              </a:spcAft>
              <a:buSzPts val="2400"/>
              <a:buFont typeface="Didact Gothic"/>
              <a:buNone/>
              <a:defRPr sz="2400">
                <a:solidFill>
                  <a:schemeClr val="lt1"/>
                </a:solidFill>
                <a:latin typeface="Didact Gothic"/>
                <a:ea typeface="Didact Gothic"/>
                <a:cs typeface="Didact Gothic"/>
                <a:sym typeface="Didact Gothic"/>
              </a:defRPr>
            </a:lvl1pPr>
            <a:lvl2pPr lvl="1" rtl="0">
              <a:spcBef>
                <a:spcPts val="0"/>
              </a:spcBef>
              <a:spcAft>
                <a:spcPts val="0"/>
              </a:spcAft>
              <a:buSzPts val="2400"/>
              <a:buFont typeface="Didact Gothic"/>
              <a:buNone/>
              <a:defRPr sz="2400">
                <a:latin typeface="Didact Gothic"/>
                <a:ea typeface="Didact Gothic"/>
                <a:cs typeface="Didact Gothic"/>
                <a:sym typeface="Didact Gothic"/>
              </a:defRPr>
            </a:lvl2pPr>
            <a:lvl3pPr lvl="2" rtl="0">
              <a:spcBef>
                <a:spcPts val="0"/>
              </a:spcBef>
              <a:spcAft>
                <a:spcPts val="0"/>
              </a:spcAft>
              <a:buSzPts val="2400"/>
              <a:buFont typeface="Didact Gothic"/>
              <a:buNone/>
              <a:defRPr sz="2400">
                <a:latin typeface="Didact Gothic"/>
                <a:ea typeface="Didact Gothic"/>
                <a:cs typeface="Didact Gothic"/>
                <a:sym typeface="Didact Gothic"/>
              </a:defRPr>
            </a:lvl3pPr>
            <a:lvl4pPr lvl="3" rtl="0">
              <a:spcBef>
                <a:spcPts val="0"/>
              </a:spcBef>
              <a:spcAft>
                <a:spcPts val="0"/>
              </a:spcAft>
              <a:buSzPts val="2400"/>
              <a:buFont typeface="Didact Gothic"/>
              <a:buNone/>
              <a:defRPr sz="2400">
                <a:latin typeface="Didact Gothic"/>
                <a:ea typeface="Didact Gothic"/>
                <a:cs typeface="Didact Gothic"/>
                <a:sym typeface="Didact Gothic"/>
              </a:defRPr>
            </a:lvl4pPr>
            <a:lvl5pPr lvl="4" rtl="0">
              <a:spcBef>
                <a:spcPts val="0"/>
              </a:spcBef>
              <a:spcAft>
                <a:spcPts val="0"/>
              </a:spcAft>
              <a:buSzPts val="2400"/>
              <a:buFont typeface="Didact Gothic"/>
              <a:buNone/>
              <a:defRPr sz="2400">
                <a:latin typeface="Didact Gothic"/>
                <a:ea typeface="Didact Gothic"/>
                <a:cs typeface="Didact Gothic"/>
                <a:sym typeface="Didact Gothic"/>
              </a:defRPr>
            </a:lvl5pPr>
            <a:lvl6pPr lvl="5" rtl="0">
              <a:spcBef>
                <a:spcPts val="0"/>
              </a:spcBef>
              <a:spcAft>
                <a:spcPts val="0"/>
              </a:spcAft>
              <a:buSzPts val="2400"/>
              <a:buFont typeface="Didact Gothic"/>
              <a:buNone/>
              <a:defRPr sz="2400">
                <a:latin typeface="Didact Gothic"/>
                <a:ea typeface="Didact Gothic"/>
                <a:cs typeface="Didact Gothic"/>
                <a:sym typeface="Didact Gothic"/>
              </a:defRPr>
            </a:lvl6pPr>
            <a:lvl7pPr lvl="6" rtl="0">
              <a:spcBef>
                <a:spcPts val="0"/>
              </a:spcBef>
              <a:spcAft>
                <a:spcPts val="0"/>
              </a:spcAft>
              <a:buSzPts val="2400"/>
              <a:buFont typeface="Didact Gothic"/>
              <a:buNone/>
              <a:defRPr sz="2400">
                <a:latin typeface="Didact Gothic"/>
                <a:ea typeface="Didact Gothic"/>
                <a:cs typeface="Didact Gothic"/>
                <a:sym typeface="Didact Gothic"/>
              </a:defRPr>
            </a:lvl7pPr>
            <a:lvl8pPr lvl="7" rtl="0">
              <a:spcBef>
                <a:spcPts val="0"/>
              </a:spcBef>
              <a:spcAft>
                <a:spcPts val="0"/>
              </a:spcAft>
              <a:buSzPts val="2400"/>
              <a:buFont typeface="Didact Gothic"/>
              <a:buNone/>
              <a:defRPr sz="2400">
                <a:latin typeface="Didact Gothic"/>
                <a:ea typeface="Didact Gothic"/>
                <a:cs typeface="Didact Gothic"/>
                <a:sym typeface="Didact Gothic"/>
              </a:defRPr>
            </a:lvl8pPr>
            <a:lvl9pPr lvl="8" rtl="0">
              <a:spcBef>
                <a:spcPts val="0"/>
              </a:spcBef>
              <a:spcAft>
                <a:spcPts val="0"/>
              </a:spcAft>
              <a:buSzPts val="2400"/>
              <a:buFont typeface="Didact Gothic"/>
              <a:buNone/>
              <a:defRPr sz="2400">
                <a:latin typeface="Didact Gothic"/>
                <a:ea typeface="Didact Gothic"/>
                <a:cs typeface="Didact Gothic"/>
                <a:sym typeface="Didact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5"/>
          <p:cNvSpPr txBox="1">
            <a:spLocks noGrp="1"/>
          </p:cNvSpPr>
          <p:nvPr>
            <p:ph type="subTitle" idx="1"/>
          </p:nvPr>
        </p:nvSpPr>
        <p:spPr>
          <a:xfrm>
            <a:off x="719998" y="2814300"/>
            <a:ext cx="21606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Poppins Medium"/>
              <a:buNone/>
              <a:defRPr sz="2000">
                <a:solidFill>
                  <a:schemeClr val="lt2"/>
                </a:solidFill>
                <a:latin typeface="Poppins SemiBold"/>
                <a:ea typeface="Poppins SemiBold"/>
                <a:cs typeface="Poppins SemiBold"/>
                <a:sym typeface="Poppins SemiBold"/>
              </a:defRPr>
            </a:lvl1pPr>
            <a:lvl2pPr lvl="1"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a:endParaRPr/>
          </a:p>
        </p:txBody>
      </p:sp>
      <p:sp>
        <p:nvSpPr>
          <p:cNvPr id="69" name="Google Shape;69;p15"/>
          <p:cNvSpPr txBox="1">
            <a:spLocks noGrp="1"/>
          </p:cNvSpPr>
          <p:nvPr>
            <p:ph type="subTitle" idx="2"/>
          </p:nvPr>
        </p:nvSpPr>
        <p:spPr>
          <a:xfrm>
            <a:off x="720009" y="3284100"/>
            <a:ext cx="2160600" cy="786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0" name="Google Shape;70;p15"/>
          <p:cNvSpPr txBox="1">
            <a:spLocks noGrp="1"/>
          </p:cNvSpPr>
          <p:nvPr>
            <p:ph type="subTitle" idx="3"/>
          </p:nvPr>
        </p:nvSpPr>
        <p:spPr>
          <a:xfrm>
            <a:off x="3491698" y="2814300"/>
            <a:ext cx="21606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Poppins Medium"/>
              <a:buNone/>
              <a:defRPr sz="2000">
                <a:solidFill>
                  <a:schemeClr val="lt2"/>
                </a:solidFill>
                <a:latin typeface="Poppins SemiBold"/>
                <a:ea typeface="Poppins SemiBold"/>
                <a:cs typeface="Poppins SemiBold"/>
                <a:sym typeface="Poppins SemiBold"/>
              </a:defRPr>
            </a:lvl1pPr>
            <a:lvl2pPr lvl="1"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a:endParaRPr/>
          </a:p>
        </p:txBody>
      </p:sp>
      <p:sp>
        <p:nvSpPr>
          <p:cNvPr id="71" name="Google Shape;71;p15"/>
          <p:cNvSpPr txBox="1">
            <a:spLocks noGrp="1"/>
          </p:cNvSpPr>
          <p:nvPr>
            <p:ph type="subTitle" idx="4"/>
          </p:nvPr>
        </p:nvSpPr>
        <p:spPr>
          <a:xfrm>
            <a:off x="3491709" y="3284100"/>
            <a:ext cx="2160600" cy="786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2" name="Google Shape;72;p15"/>
          <p:cNvSpPr txBox="1">
            <a:spLocks noGrp="1"/>
          </p:cNvSpPr>
          <p:nvPr>
            <p:ph type="subTitle" idx="5"/>
          </p:nvPr>
        </p:nvSpPr>
        <p:spPr>
          <a:xfrm>
            <a:off x="6263398" y="2814300"/>
            <a:ext cx="2160600" cy="469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Poppins Medium"/>
              <a:buNone/>
              <a:defRPr sz="2000">
                <a:solidFill>
                  <a:schemeClr val="lt2"/>
                </a:solidFill>
                <a:latin typeface="Poppins SemiBold"/>
                <a:ea typeface="Poppins SemiBold"/>
                <a:cs typeface="Poppins SemiBold"/>
                <a:sym typeface="Poppins SemiBold"/>
              </a:defRPr>
            </a:lvl1pPr>
            <a:lvl2pPr lvl="1"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algn="ctr"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a:endParaRPr/>
          </a:p>
        </p:txBody>
      </p:sp>
      <p:sp>
        <p:nvSpPr>
          <p:cNvPr id="73" name="Google Shape;73;p15"/>
          <p:cNvSpPr txBox="1">
            <a:spLocks noGrp="1"/>
          </p:cNvSpPr>
          <p:nvPr>
            <p:ph type="subTitle" idx="6"/>
          </p:nvPr>
        </p:nvSpPr>
        <p:spPr>
          <a:xfrm>
            <a:off x="6263409" y="3284100"/>
            <a:ext cx="2160600" cy="786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3">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16"/>
          <p:cNvSpPr txBox="1">
            <a:spLocks noGrp="1"/>
          </p:cNvSpPr>
          <p:nvPr>
            <p:ph type="subTitle" idx="1"/>
          </p:nvPr>
        </p:nvSpPr>
        <p:spPr>
          <a:xfrm>
            <a:off x="4730100" y="3201925"/>
            <a:ext cx="3693900" cy="435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 name="Google Shape;77;p16"/>
          <p:cNvSpPr txBox="1">
            <a:spLocks noGrp="1"/>
          </p:cNvSpPr>
          <p:nvPr>
            <p:ph type="subTitle" idx="2"/>
          </p:nvPr>
        </p:nvSpPr>
        <p:spPr>
          <a:xfrm>
            <a:off x="4730100" y="2338500"/>
            <a:ext cx="3693900" cy="435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8" name="Google Shape;78;p16"/>
          <p:cNvSpPr txBox="1">
            <a:spLocks noGrp="1"/>
          </p:cNvSpPr>
          <p:nvPr>
            <p:ph type="subTitle" idx="3"/>
          </p:nvPr>
        </p:nvSpPr>
        <p:spPr>
          <a:xfrm>
            <a:off x="4730100" y="4065350"/>
            <a:ext cx="3693900" cy="435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9" name="Google Shape;79;p16"/>
          <p:cNvSpPr txBox="1">
            <a:spLocks noGrp="1"/>
          </p:cNvSpPr>
          <p:nvPr>
            <p:ph type="subTitle" idx="4"/>
          </p:nvPr>
        </p:nvSpPr>
        <p:spPr>
          <a:xfrm>
            <a:off x="4729925" y="1475075"/>
            <a:ext cx="3693900" cy="4350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80" name="Google Shape;80;p16"/>
          <p:cNvSpPr txBox="1">
            <a:spLocks noGrp="1"/>
          </p:cNvSpPr>
          <p:nvPr>
            <p:ph type="title" idx="5" hasCustomPrompt="1"/>
          </p:nvPr>
        </p:nvSpPr>
        <p:spPr>
          <a:xfrm>
            <a:off x="3778904" y="1466259"/>
            <a:ext cx="390600" cy="452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1" name="Google Shape;81;p16"/>
          <p:cNvSpPr txBox="1">
            <a:spLocks noGrp="1"/>
          </p:cNvSpPr>
          <p:nvPr>
            <p:ph type="title" idx="6" hasCustomPrompt="1"/>
          </p:nvPr>
        </p:nvSpPr>
        <p:spPr>
          <a:xfrm>
            <a:off x="3778900" y="3193062"/>
            <a:ext cx="390600" cy="452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2" name="Google Shape;82;p16"/>
          <p:cNvSpPr txBox="1">
            <a:spLocks noGrp="1"/>
          </p:cNvSpPr>
          <p:nvPr>
            <p:ph type="title" idx="7" hasCustomPrompt="1"/>
          </p:nvPr>
        </p:nvSpPr>
        <p:spPr>
          <a:xfrm>
            <a:off x="3778900" y="2329625"/>
            <a:ext cx="390600" cy="452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3" name="Google Shape;83;p16"/>
          <p:cNvSpPr txBox="1">
            <a:spLocks noGrp="1"/>
          </p:cNvSpPr>
          <p:nvPr>
            <p:ph type="title" idx="8" hasCustomPrompt="1"/>
          </p:nvPr>
        </p:nvSpPr>
        <p:spPr>
          <a:xfrm>
            <a:off x="3778900" y="4056500"/>
            <a:ext cx="390600" cy="452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20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17"/>
          <p:cNvSpPr txBox="1">
            <a:spLocks noGrp="1"/>
          </p:cNvSpPr>
          <p:nvPr>
            <p:ph type="subTitle" idx="1"/>
          </p:nvPr>
        </p:nvSpPr>
        <p:spPr>
          <a:xfrm>
            <a:off x="720000" y="3729001"/>
            <a:ext cx="2077500" cy="360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Poppins Medium"/>
              <a:buNone/>
              <a:defRPr sz="2000">
                <a:solidFill>
                  <a:schemeClr val="lt2"/>
                </a:solidFill>
                <a:latin typeface="Poppins SemiBold"/>
                <a:ea typeface="Poppins SemiBold"/>
                <a:cs typeface="Poppins SemiBold"/>
                <a:sym typeface="Poppins SemiBold"/>
              </a:defRPr>
            </a:lvl1pPr>
            <a:lvl2pPr lvl="1"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a:endParaRPr/>
          </a:p>
        </p:txBody>
      </p:sp>
      <p:sp>
        <p:nvSpPr>
          <p:cNvPr id="87" name="Google Shape;87;p17"/>
          <p:cNvSpPr txBox="1">
            <a:spLocks noGrp="1"/>
          </p:cNvSpPr>
          <p:nvPr>
            <p:ph type="subTitle" idx="2"/>
          </p:nvPr>
        </p:nvSpPr>
        <p:spPr>
          <a:xfrm>
            <a:off x="720002" y="4089000"/>
            <a:ext cx="2077500" cy="514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88" name="Google Shape;88;p17"/>
          <p:cNvSpPr txBox="1">
            <a:spLocks noGrp="1"/>
          </p:cNvSpPr>
          <p:nvPr>
            <p:ph type="subTitle" idx="3"/>
          </p:nvPr>
        </p:nvSpPr>
        <p:spPr>
          <a:xfrm>
            <a:off x="720000" y="1843150"/>
            <a:ext cx="2077500" cy="360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Poppins Medium"/>
              <a:buNone/>
              <a:defRPr sz="2000">
                <a:solidFill>
                  <a:schemeClr val="lt2"/>
                </a:solidFill>
                <a:latin typeface="Poppins SemiBold"/>
                <a:ea typeface="Poppins SemiBold"/>
                <a:cs typeface="Poppins SemiBold"/>
                <a:sym typeface="Poppins SemiBold"/>
              </a:defRPr>
            </a:lvl1pPr>
            <a:lvl2pPr lvl="1"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a:endParaRPr/>
          </a:p>
        </p:txBody>
      </p:sp>
      <p:sp>
        <p:nvSpPr>
          <p:cNvPr id="89" name="Google Shape;89;p17"/>
          <p:cNvSpPr txBox="1">
            <a:spLocks noGrp="1"/>
          </p:cNvSpPr>
          <p:nvPr>
            <p:ph type="subTitle" idx="4"/>
          </p:nvPr>
        </p:nvSpPr>
        <p:spPr>
          <a:xfrm>
            <a:off x="720002" y="2203097"/>
            <a:ext cx="2077500" cy="514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90" name="Google Shape;90;p17"/>
          <p:cNvSpPr txBox="1">
            <a:spLocks noGrp="1"/>
          </p:cNvSpPr>
          <p:nvPr>
            <p:ph type="subTitle" idx="5"/>
          </p:nvPr>
        </p:nvSpPr>
        <p:spPr>
          <a:xfrm>
            <a:off x="3533250" y="3729001"/>
            <a:ext cx="2077500" cy="360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Poppins Medium"/>
              <a:buNone/>
              <a:defRPr sz="2000">
                <a:solidFill>
                  <a:schemeClr val="lt2"/>
                </a:solidFill>
                <a:latin typeface="Poppins SemiBold"/>
                <a:ea typeface="Poppins SemiBold"/>
                <a:cs typeface="Poppins SemiBold"/>
                <a:sym typeface="Poppins SemiBold"/>
              </a:defRPr>
            </a:lvl1pPr>
            <a:lvl2pPr lvl="1"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a:endParaRPr/>
          </a:p>
        </p:txBody>
      </p:sp>
      <p:sp>
        <p:nvSpPr>
          <p:cNvPr id="91" name="Google Shape;91;p17"/>
          <p:cNvSpPr txBox="1">
            <a:spLocks noGrp="1"/>
          </p:cNvSpPr>
          <p:nvPr>
            <p:ph type="subTitle" idx="6"/>
          </p:nvPr>
        </p:nvSpPr>
        <p:spPr>
          <a:xfrm>
            <a:off x="3533252" y="4089000"/>
            <a:ext cx="2077500" cy="514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92" name="Google Shape;92;p17"/>
          <p:cNvSpPr txBox="1">
            <a:spLocks noGrp="1"/>
          </p:cNvSpPr>
          <p:nvPr>
            <p:ph type="subTitle" idx="7"/>
          </p:nvPr>
        </p:nvSpPr>
        <p:spPr>
          <a:xfrm>
            <a:off x="3533250" y="1843150"/>
            <a:ext cx="2077500" cy="360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Poppins Medium"/>
              <a:buNone/>
              <a:defRPr sz="2000">
                <a:solidFill>
                  <a:schemeClr val="lt2"/>
                </a:solidFill>
                <a:latin typeface="Poppins SemiBold"/>
                <a:ea typeface="Poppins SemiBold"/>
                <a:cs typeface="Poppins SemiBold"/>
                <a:sym typeface="Poppins SemiBold"/>
              </a:defRPr>
            </a:lvl1pPr>
            <a:lvl2pPr lvl="1"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a:endParaRPr/>
          </a:p>
        </p:txBody>
      </p:sp>
      <p:sp>
        <p:nvSpPr>
          <p:cNvPr id="93" name="Google Shape;93;p17"/>
          <p:cNvSpPr txBox="1">
            <a:spLocks noGrp="1"/>
          </p:cNvSpPr>
          <p:nvPr>
            <p:ph type="subTitle" idx="8"/>
          </p:nvPr>
        </p:nvSpPr>
        <p:spPr>
          <a:xfrm>
            <a:off x="3533252" y="2203097"/>
            <a:ext cx="2077500" cy="514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94" name="Google Shape;94;p17"/>
          <p:cNvSpPr txBox="1">
            <a:spLocks noGrp="1"/>
          </p:cNvSpPr>
          <p:nvPr>
            <p:ph type="subTitle" idx="9"/>
          </p:nvPr>
        </p:nvSpPr>
        <p:spPr>
          <a:xfrm>
            <a:off x="6346500" y="3729001"/>
            <a:ext cx="2077500" cy="360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Poppins Medium"/>
              <a:buNone/>
              <a:defRPr sz="2000">
                <a:solidFill>
                  <a:schemeClr val="lt2"/>
                </a:solidFill>
                <a:latin typeface="Poppins SemiBold"/>
                <a:ea typeface="Poppins SemiBold"/>
                <a:cs typeface="Poppins SemiBold"/>
                <a:sym typeface="Poppins SemiBold"/>
              </a:defRPr>
            </a:lvl1pPr>
            <a:lvl2pPr lvl="1"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a:endParaRPr/>
          </a:p>
        </p:txBody>
      </p:sp>
      <p:sp>
        <p:nvSpPr>
          <p:cNvPr id="95" name="Google Shape;95;p17"/>
          <p:cNvSpPr txBox="1">
            <a:spLocks noGrp="1"/>
          </p:cNvSpPr>
          <p:nvPr>
            <p:ph type="subTitle" idx="13"/>
          </p:nvPr>
        </p:nvSpPr>
        <p:spPr>
          <a:xfrm>
            <a:off x="6346502" y="4089000"/>
            <a:ext cx="2077500" cy="514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96" name="Google Shape;96;p17"/>
          <p:cNvSpPr txBox="1">
            <a:spLocks noGrp="1"/>
          </p:cNvSpPr>
          <p:nvPr>
            <p:ph type="subTitle" idx="14"/>
          </p:nvPr>
        </p:nvSpPr>
        <p:spPr>
          <a:xfrm>
            <a:off x="6346500" y="1843150"/>
            <a:ext cx="2077500" cy="3600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Poppins Medium"/>
              <a:buNone/>
              <a:defRPr sz="2000">
                <a:solidFill>
                  <a:schemeClr val="lt2"/>
                </a:solidFill>
                <a:latin typeface="Poppins SemiBold"/>
                <a:ea typeface="Poppins SemiBold"/>
                <a:cs typeface="Poppins SemiBold"/>
                <a:sym typeface="Poppins SemiBold"/>
              </a:defRPr>
            </a:lvl1pPr>
            <a:lvl2pPr lvl="1"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2pPr>
            <a:lvl3pPr lvl="2"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3pPr>
            <a:lvl4pPr lvl="3"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4pPr>
            <a:lvl5pPr lvl="4"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5pPr>
            <a:lvl6pPr lvl="5"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6pPr>
            <a:lvl7pPr lvl="6"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7pPr>
            <a:lvl8pPr lvl="7"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8pPr>
            <a:lvl9pPr lvl="8" rtl="0">
              <a:lnSpc>
                <a:spcPct val="100000"/>
              </a:lnSpc>
              <a:spcBef>
                <a:spcPts val="0"/>
              </a:spcBef>
              <a:spcAft>
                <a:spcPts val="0"/>
              </a:spcAft>
              <a:buSzPts val="2000"/>
              <a:buFont typeface="Poppins Medium"/>
              <a:buNone/>
              <a:defRPr sz="2000">
                <a:latin typeface="Poppins Medium"/>
                <a:ea typeface="Poppins Medium"/>
                <a:cs typeface="Poppins Medium"/>
                <a:sym typeface="Poppins Medium"/>
              </a:defRPr>
            </a:lvl9pPr>
          </a:lstStyle>
          <a:p>
            <a:endParaRPr/>
          </a:p>
        </p:txBody>
      </p:sp>
      <p:sp>
        <p:nvSpPr>
          <p:cNvPr id="97" name="Google Shape;97;p17"/>
          <p:cNvSpPr txBox="1">
            <a:spLocks noGrp="1"/>
          </p:cNvSpPr>
          <p:nvPr>
            <p:ph type="subTitle" idx="15"/>
          </p:nvPr>
        </p:nvSpPr>
        <p:spPr>
          <a:xfrm>
            <a:off x="6346502" y="2203097"/>
            <a:ext cx="2077500" cy="514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dk1"/>
              </a:buClr>
              <a:buSzPts val="3600"/>
              <a:buFont typeface="Poppins SemiBold"/>
              <a:buNone/>
              <a:defRPr sz="3600">
                <a:solidFill>
                  <a:schemeClr val="dk1"/>
                </a:solidFill>
                <a:latin typeface="Poppins SemiBold"/>
                <a:ea typeface="Poppins SemiBold"/>
                <a:cs typeface="Poppins SemiBold"/>
                <a:sym typeface="Poppins SemiBold"/>
              </a:defRPr>
            </a:lvl1pPr>
            <a:lvl2pPr lvl="1">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2pPr>
            <a:lvl3pPr lvl="2">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3pPr>
            <a:lvl4pPr lvl="3">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4pPr>
            <a:lvl5pPr lvl="4">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5pPr>
            <a:lvl6pPr lvl="5">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6pPr>
            <a:lvl7pPr lvl="6">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7pPr>
            <a:lvl8pPr lvl="7">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8pPr>
            <a:lvl9pPr lvl="8">
              <a:spcBef>
                <a:spcPts val="0"/>
              </a:spcBef>
              <a:spcAft>
                <a:spcPts val="0"/>
              </a:spcAft>
              <a:buClr>
                <a:schemeClr val="dk1"/>
              </a:buClr>
              <a:buSzPts val="2800"/>
              <a:buFont typeface="Poppins SemiBold"/>
              <a:buNone/>
              <a:defRPr sz="2800">
                <a:solidFill>
                  <a:schemeClr val="dk1"/>
                </a:solidFill>
                <a:latin typeface="Poppins SemiBold"/>
                <a:ea typeface="Poppins SemiBold"/>
                <a:cs typeface="Poppins SemiBold"/>
                <a:sym typeface="Poppins SemiBold"/>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1pPr>
            <a:lvl2pPr marL="914400" lvl="1" indent="-330200">
              <a:lnSpc>
                <a:spcPct val="115000"/>
              </a:lnSpc>
              <a:spcBef>
                <a:spcPts val="160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2pPr>
            <a:lvl3pPr marL="1371600" lvl="2" indent="-330200">
              <a:lnSpc>
                <a:spcPct val="115000"/>
              </a:lnSpc>
              <a:spcBef>
                <a:spcPts val="160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3pPr>
            <a:lvl4pPr marL="1828800" lvl="3" indent="-330200">
              <a:lnSpc>
                <a:spcPct val="115000"/>
              </a:lnSpc>
              <a:spcBef>
                <a:spcPts val="160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4pPr>
            <a:lvl5pPr marL="2286000" lvl="4" indent="-330200">
              <a:lnSpc>
                <a:spcPct val="115000"/>
              </a:lnSpc>
              <a:spcBef>
                <a:spcPts val="160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5pPr>
            <a:lvl6pPr marL="2743200" lvl="5" indent="-330200">
              <a:lnSpc>
                <a:spcPct val="115000"/>
              </a:lnSpc>
              <a:spcBef>
                <a:spcPts val="160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6pPr>
            <a:lvl7pPr marL="3200400" lvl="6" indent="-330200">
              <a:lnSpc>
                <a:spcPct val="115000"/>
              </a:lnSpc>
              <a:spcBef>
                <a:spcPts val="160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7pPr>
            <a:lvl8pPr marL="3657600" lvl="7" indent="-330200">
              <a:lnSpc>
                <a:spcPct val="115000"/>
              </a:lnSpc>
              <a:spcBef>
                <a:spcPts val="1600"/>
              </a:spcBef>
              <a:spcAft>
                <a:spcPts val="0"/>
              </a:spcAft>
              <a:buClr>
                <a:schemeClr val="dk2"/>
              </a:buClr>
              <a:buSzPts val="1600"/>
              <a:buFont typeface="Didact Gothic"/>
              <a:buChar char="○"/>
              <a:defRPr sz="1600">
                <a:solidFill>
                  <a:schemeClr val="dk2"/>
                </a:solidFill>
                <a:latin typeface="Didact Gothic"/>
                <a:ea typeface="Didact Gothic"/>
                <a:cs typeface="Didact Gothic"/>
                <a:sym typeface="Didact Gothic"/>
              </a:defRPr>
            </a:lvl8pPr>
            <a:lvl9pPr marL="4114800" lvl="8" indent="-330200">
              <a:lnSpc>
                <a:spcPct val="115000"/>
              </a:lnSpc>
              <a:spcBef>
                <a:spcPts val="1600"/>
              </a:spcBef>
              <a:spcAft>
                <a:spcPts val="1600"/>
              </a:spcAft>
              <a:buClr>
                <a:schemeClr val="dk2"/>
              </a:buClr>
              <a:buSzPts val="1600"/>
              <a:buFont typeface="Didact Gothic"/>
              <a:buChar char="■"/>
              <a:defRPr sz="1600">
                <a:solidFill>
                  <a:schemeClr val="dk2"/>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8" r:id="rId4"/>
    <p:sldLayoutId id="2147483659" r:id="rId5"/>
    <p:sldLayoutId id="2147483660" r:id="rId6"/>
    <p:sldLayoutId id="2147483661" r:id="rId7"/>
    <p:sldLayoutId id="2147483662" r:id="rId8"/>
    <p:sldLayoutId id="2147483663" r:id="rId9"/>
    <p:sldLayoutId id="2147483665"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6.jpeg"/><Relationship Id="rId4" Type="http://schemas.openxmlformats.org/officeDocument/2006/relationships/diagramData" Target="../diagrams/data1.xml"/><Relationship Id="rId9" Type="http://schemas.openxmlformats.org/officeDocument/2006/relationships/image" Target="../media/image15.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5.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6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5"/>
          <p:cNvSpPr txBox="1">
            <a:spLocks noGrp="1"/>
          </p:cNvSpPr>
          <p:nvPr>
            <p:ph type="ctrTitle"/>
          </p:nvPr>
        </p:nvSpPr>
        <p:spPr>
          <a:xfrm>
            <a:off x="719999" y="1373887"/>
            <a:ext cx="5177217" cy="1197863"/>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800">
                <a:latin typeface="Poppins SemiBold"/>
                <a:ea typeface="Poppins SemiBold"/>
                <a:cs typeface="Poppins SemiBold"/>
                <a:sym typeface="Poppins SemiBold"/>
              </a:rPr>
              <a:t>Mushroom </a:t>
            </a:r>
            <a:r>
              <a:rPr lang="en" sz="2800">
                <a:solidFill>
                  <a:schemeClr val="lt2"/>
                </a:solidFill>
                <a:latin typeface="Poppins SemiBold"/>
                <a:ea typeface="Poppins SemiBold"/>
                <a:cs typeface="Poppins SemiBold"/>
                <a:sym typeface="Poppins SemiBold"/>
              </a:rPr>
              <a:t>Classification &amp; Semi-supervised Learning</a:t>
            </a:r>
            <a:endParaRPr sz="2800">
              <a:solidFill>
                <a:schemeClr val="lt2"/>
              </a:solidFill>
              <a:latin typeface="Poppins SemiBold"/>
              <a:ea typeface="Poppins SemiBold"/>
              <a:cs typeface="Poppins SemiBold"/>
              <a:sym typeface="Poppins SemiBold"/>
            </a:endParaRPr>
          </a:p>
        </p:txBody>
      </p:sp>
      <p:grpSp>
        <p:nvGrpSpPr>
          <p:cNvPr id="127" name="Google Shape;127;p25"/>
          <p:cNvGrpSpPr/>
          <p:nvPr/>
        </p:nvGrpSpPr>
        <p:grpSpPr>
          <a:xfrm>
            <a:off x="5705765" y="-579870"/>
            <a:ext cx="3488117" cy="6335769"/>
            <a:chOff x="5705765" y="-579870"/>
            <a:chExt cx="3488117" cy="6335769"/>
          </a:xfrm>
        </p:grpSpPr>
        <p:pic>
          <p:nvPicPr>
            <p:cNvPr id="128" name="Google Shape;128;p25"/>
            <p:cNvPicPr preferRelativeResize="0"/>
            <p:nvPr/>
          </p:nvPicPr>
          <p:blipFill>
            <a:blip r:embed="rId3">
              <a:alphaModFix/>
            </a:blip>
            <a:stretch>
              <a:fillRect/>
            </a:stretch>
          </p:blipFill>
          <p:spPr>
            <a:xfrm rot="1753764">
              <a:off x="7014950" y="3827575"/>
              <a:ext cx="1585250" cy="1646075"/>
            </a:xfrm>
            <a:prstGeom prst="rect">
              <a:avLst/>
            </a:prstGeom>
            <a:noFill/>
            <a:ln>
              <a:noFill/>
            </a:ln>
          </p:spPr>
        </p:pic>
        <p:pic>
          <p:nvPicPr>
            <p:cNvPr id="129" name="Google Shape;129;p25"/>
            <p:cNvPicPr preferRelativeResize="0"/>
            <p:nvPr/>
          </p:nvPicPr>
          <p:blipFill>
            <a:blip r:embed="rId3">
              <a:alphaModFix/>
            </a:blip>
            <a:stretch>
              <a:fillRect/>
            </a:stretch>
          </p:blipFill>
          <p:spPr>
            <a:xfrm rot="-1753748" flipH="1">
              <a:off x="6925697" y="1321917"/>
              <a:ext cx="1866630" cy="1938241"/>
            </a:xfrm>
            <a:prstGeom prst="rect">
              <a:avLst/>
            </a:prstGeom>
            <a:noFill/>
            <a:ln>
              <a:noFill/>
            </a:ln>
          </p:spPr>
        </p:pic>
        <p:pic>
          <p:nvPicPr>
            <p:cNvPr id="130" name="Google Shape;130;p25"/>
            <p:cNvPicPr preferRelativeResize="0"/>
            <p:nvPr/>
          </p:nvPicPr>
          <p:blipFill>
            <a:blip r:embed="rId3">
              <a:alphaModFix/>
            </a:blip>
            <a:stretch>
              <a:fillRect/>
            </a:stretch>
          </p:blipFill>
          <p:spPr>
            <a:xfrm rot="281862">
              <a:off x="6237456" y="-538678"/>
              <a:ext cx="1050690" cy="1091004"/>
            </a:xfrm>
            <a:prstGeom prst="rect">
              <a:avLst/>
            </a:prstGeom>
            <a:noFill/>
            <a:ln>
              <a:noFill/>
            </a:ln>
          </p:spPr>
        </p:pic>
        <p:pic>
          <p:nvPicPr>
            <p:cNvPr id="131" name="Google Shape;131;p25"/>
            <p:cNvPicPr preferRelativeResize="0"/>
            <p:nvPr/>
          </p:nvPicPr>
          <p:blipFill>
            <a:blip r:embed="rId3">
              <a:alphaModFix/>
            </a:blip>
            <a:stretch>
              <a:fillRect/>
            </a:stretch>
          </p:blipFill>
          <p:spPr>
            <a:xfrm rot="2394317">
              <a:off x="5933381" y="2323047"/>
              <a:ext cx="1050689" cy="1091004"/>
            </a:xfrm>
            <a:prstGeom prst="rect">
              <a:avLst/>
            </a:prstGeom>
            <a:noFill/>
            <a:ln>
              <a:noFill/>
            </a:ln>
          </p:spPr>
        </p:pic>
        <p:sp>
          <p:nvSpPr>
            <p:cNvPr id="132" name="Google Shape;132;p25"/>
            <p:cNvSpPr/>
            <p:nvPr/>
          </p:nvSpPr>
          <p:spPr>
            <a:xfrm>
              <a:off x="5705765" y="376321"/>
              <a:ext cx="1916767" cy="1792988"/>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5"/>
            <p:cNvSpPr/>
            <p:nvPr/>
          </p:nvSpPr>
          <p:spPr>
            <a:xfrm rot="4500494">
              <a:off x="7565961" y="2571469"/>
              <a:ext cx="1505756" cy="1408518"/>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87FD164D-0CB5-05F8-B091-7A558F7EA3B6}"/>
              </a:ext>
            </a:extLst>
          </p:cNvPr>
          <p:cNvSpPr txBox="1"/>
          <p:nvPr/>
        </p:nvSpPr>
        <p:spPr>
          <a:xfrm>
            <a:off x="719999" y="3624027"/>
            <a:ext cx="4693070" cy="1384995"/>
          </a:xfrm>
          <a:prstGeom prst="rect">
            <a:avLst/>
          </a:prstGeom>
          <a:noFill/>
        </p:spPr>
        <p:txBody>
          <a:bodyPr wrap="square" lIns="91440" tIns="45720" rIns="91440" bIns="45720" rtlCol="0" anchor="t">
            <a:spAutoFit/>
          </a:bodyPr>
          <a:lstStyle/>
          <a:p>
            <a:r>
              <a:rPr lang="en-US" sz="1200" b="1" dirty="0"/>
              <a:t>Group 2 Members:</a:t>
            </a:r>
          </a:p>
          <a:p>
            <a:endParaRPr lang="en-US" sz="1200" b="1"/>
          </a:p>
          <a:p>
            <a:r>
              <a:rPr lang="en-US" sz="1200" dirty="0">
                <a:solidFill>
                  <a:schemeClr val="accent5">
                    <a:lumMod val="50000"/>
                  </a:schemeClr>
                </a:solidFill>
              </a:rPr>
              <a:t>Binaya Kumar Chaudhary</a:t>
            </a:r>
          </a:p>
          <a:p>
            <a:r>
              <a:rPr lang="en-US" sz="1200" dirty="0">
                <a:solidFill>
                  <a:schemeClr val="accent5">
                    <a:lumMod val="50000"/>
                  </a:schemeClr>
                </a:solidFill>
              </a:rPr>
              <a:t>Hemant Raj Singh</a:t>
            </a:r>
          </a:p>
          <a:p>
            <a:r>
              <a:rPr lang="en-US" sz="1200" dirty="0">
                <a:solidFill>
                  <a:schemeClr val="accent5">
                    <a:lumMod val="50000"/>
                  </a:schemeClr>
                </a:solidFill>
              </a:rPr>
              <a:t>Rohan Aryan-C0912902</a:t>
            </a:r>
          </a:p>
          <a:p>
            <a:r>
              <a:rPr lang="en-US" sz="1200" dirty="0">
                <a:solidFill>
                  <a:schemeClr val="accent5">
                    <a:lumMod val="50000"/>
                  </a:schemeClr>
                </a:solidFill>
              </a:rPr>
              <a:t>Sani Asnain-C0906772</a:t>
            </a:r>
          </a:p>
          <a:p>
            <a:r>
              <a:rPr lang="en-US" sz="1200" dirty="0">
                <a:solidFill>
                  <a:schemeClr val="accent5">
                    <a:lumMod val="50000"/>
                  </a:schemeClr>
                </a:solidFill>
              </a:rPr>
              <a:t>Shreya Baral (C0913115)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579AA-0C7A-A851-0A24-B34854E6B0D3}"/>
              </a:ext>
            </a:extLst>
          </p:cNvPr>
          <p:cNvSpPr>
            <a:spLocks noGrp="1"/>
          </p:cNvSpPr>
          <p:nvPr>
            <p:ph type="title"/>
          </p:nvPr>
        </p:nvSpPr>
        <p:spPr/>
        <p:txBody>
          <a:bodyPr/>
          <a:lstStyle/>
          <a:p>
            <a:r>
              <a:rPr lang="en-US"/>
              <a:t>Data Validation &amp; Cleansing</a:t>
            </a:r>
          </a:p>
        </p:txBody>
      </p:sp>
      <p:graphicFrame>
        <p:nvGraphicFramePr>
          <p:cNvPr id="4" name="Content Placeholder 2">
            <a:extLst>
              <a:ext uri="{FF2B5EF4-FFF2-40B4-BE49-F238E27FC236}">
                <a16:creationId xmlns:a16="http://schemas.microsoft.com/office/drawing/2014/main" id="{13DEC222-F304-CBFD-4838-3A0ADB80B6E3}"/>
              </a:ext>
            </a:extLst>
          </p:cNvPr>
          <p:cNvGraphicFramePr>
            <a:graphicFrameLocks/>
          </p:cNvGraphicFramePr>
          <p:nvPr>
            <p:extLst>
              <p:ext uri="{D42A27DB-BD31-4B8C-83A1-F6EECF244321}">
                <p14:modId xmlns:p14="http://schemas.microsoft.com/office/powerpoint/2010/main" val="4134888263"/>
              </p:ext>
            </p:extLst>
          </p:nvPr>
        </p:nvGraphicFramePr>
        <p:xfrm>
          <a:off x="720000" y="1128713"/>
          <a:ext cx="8007154" cy="3455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4127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p35"/>
          <p:cNvGrpSpPr/>
          <p:nvPr/>
        </p:nvGrpSpPr>
        <p:grpSpPr>
          <a:xfrm>
            <a:off x="5902741" y="-502249"/>
            <a:ext cx="4034770" cy="3168403"/>
            <a:chOff x="5902741" y="-502249"/>
            <a:chExt cx="4034770" cy="3168403"/>
          </a:xfrm>
        </p:grpSpPr>
        <p:pic>
          <p:nvPicPr>
            <p:cNvPr id="349" name="Google Shape;349;p35"/>
            <p:cNvPicPr preferRelativeResize="0"/>
            <p:nvPr/>
          </p:nvPicPr>
          <p:blipFill>
            <a:blip r:embed="rId3">
              <a:alphaModFix/>
            </a:blip>
            <a:stretch>
              <a:fillRect/>
            </a:stretch>
          </p:blipFill>
          <p:spPr>
            <a:xfrm rot="281868">
              <a:off x="7400800" y="-398957"/>
              <a:ext cx="799451" cy="830138"/>
            </a:xfrm>
            <a:prstGeom prst="rect">
              <a:avLst/>
            </a:prstGeom>
            <a:noFill/>
            <a:ln>
              <a:noFill/>
            </a:ln>
          </p:spPr>
        </p:pic>
        <p:pic>
          <p:nvPicPr>
            <p:cNvPr id="350" name="Google Shape;350;p35"/>
            <p:cNvPicPr preferRelativeResize="0"/>
            <p:nvPr/>
          </p:nvPicPr>
          <p:blipFill rotWithShape="1">
            <a:blip r:embed="rId4">
              <a:alphaModFix/>
            </a:blip>
            <a:srcRect l="15607" t="29998" r="46167" b="17538"/>
            <a:stretch/>
          </p:blipFill>
          <p:spPr>
            <a:xfrm flipH="1">
              <a:off x="8599902" y="857891"/>
              <a:ext cx="758373" cy="870460"/>
            </a:xfrm>
            <a:prstGeom prst="rect">
              <a:avLst/>
            </a:prstGeom>
            <a:noFill/>
            <a:ln>
              <a:noFill/>
            </a:ln>
          </p:spPr>
        </p:pic>
        <p:sp>
          <p:nvSpPr>
            <p:cNvPr id="351" name="Google Shape;351;p35"/>
            <p:cNvSpPr/>
            <p:nvPr/>
          </p:nvSpPr>
          <p:spPr>
            <a:xfrm rot="-4501411">
              <a:off x="8748237" y="1487266"/>
              <a:ext cx="1100125" cy="1029082"/>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rot="4501034">
              <a:off x="7960383" y="-118543"/>
              <a:ext cx="764143" cy="714797"/>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 name="Google Shape;353;p35"/>
            <p:cNvPicPr preferRelativeResize="0"/>
            <p:nvPr/>
          </p:nvPicPr>
          <p:blipFill>
            <a:blip r:embed="rId3">
              <a:alphaModFix/>
            </a:blip>
            <a:stretch>
              <a:fillRect/>
            </a:stretch>
          </p:blipFill>
          <p:spPr>
            <a:xfrm rot="5005637" flipH="1">
              <a:off x="5970790" y="-467808"/>
              <a:ext cx="932068" cy="967840"/>
            </a:xfrm>
            <a:prstGeom prst="rect">
              <a:avLst/>
            </a:prstGeom>
            <a:noFill/>
            <a:ln>
              <a:noFill/>
            </a:ln>
          </p:spPr>
        </p:pic>
      </p:grpSp>
      <p:sp>
        <p:nvSpPr>
          <p:cNvPr id="354" name="Google Shape;354;p35"/>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Missing Data Handling</a:t>
            </a:r>
            <a:endParaRPr/>
          </a:p>
        </p:txBody>
      </p:sp>
      <p:pic>
        <p:nvPicPr>
          <p:cNvPr id="27" name="Picture 26">
            <a:extLst>
              <a:ext uri="{FF2B5EF4-FFF2-40B4-BE49-F238E27FC236}">
                <a16:creationId xmlns:a16="http://schemas.microsoft.com/office/drawing/2014/main" id="{6A65E829-35FD-7F72-5E20-519034A0C980}"/>
              </a:ext>
            </a:extLst>
          </p:cNvPr>
          <p:cNvPicPr>
            <a:picLocks noChangeAspect="1"/>
          </p:cNvPicPr>
          <p:nvPr/>
        </p:nvPicPr>
        <p:blipFill>
          <a:blip r:embed="rId5"/>
          <a:stretch>
            <a:fillRect/>
          </a:stretch>
        </p:blipFill>
        <p:spPr>
          <a:xfrm>
            <a:off x="674882" y="1082023"/>
            <a:ext cx="2012926" cy="3536139"/>
          </a:xfrm>
          <a:prstGeom prst="rect">
            <a:avLst/>
          </a:prstGeom>
        </p:spPr>
      </p:pic>
      <p:pic>
        <p:nvPicPr>
          <p:cNvPr id="29" name="Picture 28">
            <a:extLst>
              <a:ext uri="{FF2B5EF4-FFF2-40B4-BE49-F238E27FC236}">
                <a16:creationId xmlns:a16="http://schemas.microsoft.com/office/drawing/2014/main" id="{68604AE5-86AE-B74D-F736-927D1741DDAA}"/>
              </a:ext>
            </a:extLst>
          </p:cNvPr>
          <p:cNvPicPr>
            <a:picLocks noChangeAspect="1"/>
          </p:cNvPicPr>
          <p:nvPr/>
        </p:nvPicPr>
        <p:blipFill>
          <a:blip r:embed="rId6"/>
          <a:stretch>
            <a:fillRect/>
          </a:stretch>
        </p:blipFill>
        <p:spPr>
          <a:xfrm>
            <a:off x="2848670" y="2360481"/>
            <a:ext cx="5989247" cy="2167083"/>
          </a:xfrm>
          <a:prstGeom prst="rect">
            <a:avLst/>
          </a:prstGeom>
        </p:spPr>
      </p:pic>
      <p:sp>
        <p:nvSpPr>
          <p:cNvPr id="2" name="TextBox 1">
            <a:extLst>
              <a:ext uri="{FF2B5EF4-FFF2-40B4-BE49-F238E27FC236}">
                <a16:creationId xmlns:a16="http://schemas.microsoft.com/office/drawing/2014/main" id="{2329A5AF-9E43-8782-C21F-478402B22425}"/>
              </a:ext>
            </a:extLst>
          </p:cNvPr>
          <p:cNvSpPr txBox="1"/>
          <p:nvPr/>
        </p:nvSpPr>
        <p:spPr>
          <a:xfrm>
            <a:off x="2923297" y="1109160"/>
            <a:ext cx="527321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We encountered large percentage of missing values in the data set, along with some special characters like '?, nan'</a:t>
            </a:r>
          </a:p>
          <a:p>
            <a:endParaRPr lang="en-US" dirty="0"/>
          </a:p>
          <a:p>
            <a:r>
              <a:rPr lang="en-US" dirty="0"/>
              <a:t>We took up imputation for handling the missing data</a:t>
            </a:r>
          </a:p>
        </p:txBody>
      </p:sp>
    </p:spTree>
    <p:extLst>
      <p:ext uri="{BB962C8B-B14F-4D97-AF65-F5344CB8AC3E}">
        <p14:creationId xmlns:p14="http://schemas.microsoft.com/office/powerpoint/2010/main" val="1077466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p35"/>
          <p:cNvGrpSpPr/>
          <p:nvPr/>
        </p:nvGrpSpPr>
        <p:grpSpPr>
          <a:xfrm>
            <a:off x="5902741" y="-502249"/>
            <a:ext cx="4034770" cy="3168403"/>
            <a:chOff x="5902741" y="-502249"/>
            <a:chExt cx="4034770" cy="3168403"/>
          </a:xfrm>
        </p:grpSpPr>
        <p:pic>
          <p:nvPicPr>
            <p:cNvPr id="349" name="Google Shape;349;p35"/>
            <p:cNvPicPr preferRelativeResize="0"/>
            <p:nvPr/>
          </p:nvPicPr>
          <p:blipFill>
            <a:blip r:embed="rId3">
              <a:alphaModFix/>
            </a:blip>
            <a:stretch>
              <a:fillRect/>
            </a:stretch>
          </p:blipFill>
          <p:spPr>
            <a:xfrm rot="281868">
              <a:off x="7400800" y="-398957"/>
              <a:ext cx="799451" cy="830138"/>
            </a:xfrm>
            <a:prstGeom prst="rect">
              <a:avLst/>
            </a:prstGeom>
            <a:noFill/>
            <a:ln>
              <a:noFill/>
            </a:ln>
          </p:spPr>
        </p:pic>
        <p:pic>
          <p:nvPicPr>
            <p:cNvPr id="350" name="Google Shape;350;p35"/>
            <p:cNvPicPr preferRelativeResize="0"/>
            <p:nvPr/>
          </p:nvPicPr>
          <p:blipFill rotWithShape="1">
            <a:blip r:embed="rId4">
              <a:alphaModFix/>
            </a:blip>
            <a:srcRect l="15607" t="29998" r="46167" b="17538"/>
            <a:stretch/>
          </p:blipFill>
          <p:spPr>
            <a:xfrm flipH="1">
              <a:off x="8599902" y="857891"/>
              <a:ext cx="758373" cy="870460"/>
            </a:xfrm>
            <a:prstGeom prst="rect">
              <a:avLst/>
            </a:prstGeom>
            <a:noFill/>
            <a:ln>
              <a:noFill/>
            </a:ln>
          </p:spPr>
        </p:pic>
        <p:sp>
          <p:nvSpPr>
            <p:cNvPr id="351" name="Google Shape;351;p35"/>
            <p:cNvSpPr/>
            <p:nvPr/>
          </p:nvSpPr>
          <p:spPr>
            <a:xfrm rot="-4501411">
              <a:off x="8748237" y="1487266"/>
              <a:ext cx="1100125" cy="1029082"/>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rot="4501034">
              <a:off x="7960383" y="-118543"/>
              <a:ext cx="764143" cy="714797"/>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 name="Google Shape;353;p35"/>
            <p:cNvPicPr preferRelativeResize="0"/>
            <p:nvPr/>
          </p:nvPicPr>
          <p:blipFill>
            <a:blip r:embed="rId3">
              <a:alphaModFix/>
            </a:blip>
            <a:stretch>
              <a:fillRect/>
            </a:stretch>
          </p:blipFill>
          <p:spPr>
            <a:xfrm rot="5005637" flipH="1">
              <a:off x="5970790" y="-467808"/>
              <a:ext cx="932068" cy="967840"/>
            </a:xfrm>
            <a:prstGeom prst="rect">
              <a:avLst/>
            </a:prstGeom>
            <a:noFill/>
            <a:ln>
              <a:noFill/>
            </a:ln>
          </p:spPr>
        </p:pic>
      </p:grpSp>
      <p:sp>
        <p:nvSpPr>
          <p:cNvPr id="354" name="Google Shape;354;p35"/>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Data Normalization</a:t>
            </a:r>
            <a:endParaRPr/>
          </a:p>
        </p:txBody>
      </p:sp>
      <p:pic>
        <p:nvPicPr>
          <p:cNvPr id="31" name="Picture 30">
            <a:extLst>
              <a:ext uri="{FF2B5EF4-FFF2-40B4-BE49-F238E27FC236}">
                <a16:creationId xmlns:a16="http://schemas.microsoft.com/office/drawing/2014/main" id="{156CD399-79D7-81D4-482E-03FBCA689B78}"/>
              </a:ext>
            </a:extLst>
          </p:cNvPr>
          <p:cNvPicPr>
            <a:picLocks noChangeAspect="1"/>
          </p:cNvPicPr>
          <p:nvPr/>
        </p:nvPicPr>
        <p:blipFill>
          <a:blip r:embed="rId5"/>
          <a:stretch>
            <a:fillRect/>
          </a:stretch>
        </p:blipFill>
        <p:spPr>
          <a:xfrm>
            <a:off x="4399290" y="1286271"/>
            <a:ext cx="3691713" cy="2979255"/>
          </a:xfrm>
          <a:prstGeom prst="rect">
            <a:avLst/>
          </a:prstGeom>
        </p:spPr>
      </p:pic>
      <p:sp>
        <p:nvSpPr>
          <p:cNvPr id="2" name="TextBox 1">
            <a:extLst>
              <a:ext uri="{FF2B5EF4-FFF2-40B4-BE49-F238E27FC236}">
                <a16:creationId xmlns:a16="http://schemas.microsoft.com/office/drawing/2014/main" id="{87655CE7-542C-EB34-2974-9DAE4968EA1D}"/>
              </a:ext>
            </a:extLst>
          </p:cNvPr>
          <p:cNvSpPr txBox="1"/>
          <p:nvPr/>
        </p:nvSpPr>
        <p:spPr>
          <a:xfrm>
            <a:off x="375986" y="1212557"/>
            <a:ext cx="366587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To pre-process the data for model building we took up the approach of using pipelines.</a:t>
            </a:r>
          </a:p>
          <a:p>
            <a:endParaRPr lang="en-US" dirty="0"/>
          </a:p>
          <a:p>
            <a:r>
              <a:rPr lang="en-US" dirty="0"/>
              <a:t>We created separate pipeline for categorical and numerical features, and integrated those pipelines using a column transformer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p35"/>
          <p:cNvGrpSpPr/>
          <p:nvPr/>
        </p:nvGrpSpPr>
        <p:grpSpPr>
          <a:xfrm>
            <a:off x="5902741" y="-502249"/>
            <a:ext cx="4034770" cy="3168403"/>
            <a:chOff x="5902741" y="-502249"/>
            <a:chExt cx="4034770" cy="3168403"/>
          </a:xfrm>
        </p:grpSpPr>
        <p:pic>
          <p:nvPicPr>
            <p:cNvPr id="349" name="Google Shape;349;p35"/>
            <p:cNvPicPr preferRelativeResize="0"/>
            <p:nvPr/>
          </p:nvPicPr>
          <p:blipFill>
            <a:blip r:embed="rId3">
              <a:alphaModFix/>
            </a:blip>
            <a:stretch>
              <a:fillRect/>
            </a:stretch>
          </p:blipFill>
          <p:spPr>
            <a:xfrm rot="281868">
              <a:off x="7400800" y="-398957"/>
              <a:ext cx="799451" cy="830138"/>
            </a:xfrm>
            <a:prstGeom prst="rect">
              <a:avLst/>
            </a:prstGeom>
            <a:noFill/>
            <a:ln>
              <a:noFill/>
            </a:ln>
          </p:spPr>
        </p:pic>
        <p:pic>
          <p:nvPicPr>
            <p:cNvPr id="350" name="Google Shape;350;p35"/>
            <p:cNvPicPr preferRelativeResize="0"/>
            <p:nvPr/>
          </p:nvPicPr>
          <p:blipFill rotWithShape="1">
            <a:blip r:embed="rId4">
              <a:alphaModFix/>
            </a:blip>
            <a:srcRect l="15607" t="29998" r="46167" b="17538"/>
            <a:stretch/>
          </p:blipFill>
          <p:spPr>
            <a:xfrm flipH="1">
              <a:off x="8599902" y="857891"/>
              <a:ext cx="758373" cy="870460"/>
            </a:xfrm>
            <a:prstGeom prst="rect">
              <a:avLst/>
            </a:prstGeom>
            <a:noFill/>
            <a:ln>
              <a:noFill/>
            </a:ln>
          </p:spPr>
        </p:pic>
        <p:sp>
          <p:nvSpPr>
            <p:cNvPr id="351" name="Google Shape;351;p35"/>
            <p:cNvSpPr/>
            <p:nvPr/>
          </p:nvSpPr>
          <p:spPr>
            <a:xfrm rot="-4501411">
              <a:off x="8748237" y="1487266"/>
              <a:ext cx="1100125" cy="1029082"/>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rot="4501034">
              <a:off x="7960383" y="-118543"/>
              <a:ext cx="764143" cy="714797"/>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 name="Google Shape;353;p35"/>
            <p:cNvPicPr preferRelativeResize="0"/>
            <p:nvPr/>
          </p:nvPicPr>
          <p:blipFill>
            <a:blip r:embed="rId3">
              <a:alphaModFix/>
            </a:blip>
            <a:stretch>
              <a:fillRect/>
            </a:stretch>
          </p:blipFill>
          <p:spPr>
            <a:xfrm rot="5005637" flipH="1">
              <a:off x="5970790" y="-467808"/>
              <a:ext cx="932068" cy="967840"/>
            </a:xfrm>
            <a:prstGeom prst="rect">
              <a:avLst/>
            </a:prstGeom>
            <a:noFill/>
            <a:ln>
              <a:noFill/>
            </a:ln>
          </p:spPr>
        </p:pic>
      </p:grpSp>
      <p:sp>
        <p:nvSpPr>
          <p:cNvPr id="354" name="Google Shape;354;p35"/>
          <p:cNvSpPr txBox="1">
            <a:spLocks noGrp="1"/>
          </p:cNvSpPr>
          <p:nvPr>
            <p:ph type="title"/>
          </p:nvPr>
        </p:nvSpPr>
        <p:spPr>
          <a:xfrm>
            <a:off x="289305" y="163417"/>
            <a:ext cx="8134695" cy="448461"/>
          </a:xfrm>
          <a:prstGeom prst="rect">
            <a:avLst/>
          </a:prstGeom>
        </p:spPr>
        <p:txBody>
          <a:bodyPr spcFirstLastPara="1" wrap="square" lIns="0" tIns="0" rIns="0" bIns="0" anchor="ctr" anchorCtr="0">
            <a:noAutofit/>
          </a:bodyPr>
          <a:lstStyle/>
          <a:p>
            <a:r>
              <a:rPr lang="en" dirty="0"/>
              <a:t>Exploratory Data Analysis</a:t>
            </a:r>
          </a:p>
        </p:txBody>
      </p:sp>
      <p:pic>
        <p:nvPicPr>
          <p:cNvPr id="4" name="Picture 3" descr="A screen shot of a graph&#10;&#10;Description automatically generated">
            <a:extLst>
              <a:ext uri="{FF2B5EF4-FFF2-40B4-BE49-F238E27FC236}">
                <a16:creationId xmlns:a16="http://schemas.microsoft.com/office/drawing/2014/main" id="{36CE9FCE-3D2D-D7FC-AF2A-65DBEF8E9833}"/>
              </a:ext>
            </a:extLst>
          </p:cNvPr>
          <p:cNvPicPr>
            <a:picLocks noChangeAspect="1"/>
          </p:cNvPicPr>
          <p:nvPr/>
        </p:nvPicPr>
        <p:blipFill>
          <a:blip r:embed="rId5"/>
          <a:stretch>
            <a:fillRect/>
          </a:stretch>
        </p:blipFill>
        <p:spPr>
          <a:xfrm>
            <a:off x="300587" y="1198493"/>
            <a:ext cx="3722348" cy="3086100"/>
          </a:xfrm>
          <a:prstGeom prst="rect">
            <a:avLst/>
          </a:prstGeom>
        </p:spPr>
      </p:pic>
      <p:pic>
        <p:nvPicPr>
          <p:cNvPr id="5" name="Picture 4" descr="A screen shot of a graph&#10;&#10;Description automatically generated">
            <a:extLst>
              <a:ext uri="{FF2B5EF4-FFF2-40B4-BE49-F238E27FC236}">
                <a16:creationId xmlns:a16="http://schemas.microsoft.com/office/drawing/2014/main" id="{E5E032C5-70F6-E3D2-3FA1-56149D196D0D}"/>
              </a:ext>
            </a:extLst>
          </p:cNvPr>
          <p:cNvPicPr>
            <a:picLocks noChangeAspect="1"/>
          </p:cNvPicPr>
          <p:nvPr/>
        </p:nvPicPr>
        <p:blipFill>
          <a:blip r:embed="rId6"/>
          <a:stretch>
            <a:fillRect/>
          </a:stretch>
        </p:blipFill>
        <p:spPr>
          <a:xfrm>
            <a:off x="4276300" y="1198995"/>
            <a:ext cx="4228219" cy="3086100"/>
          </a:xfrm>
          <a:prstGeom prst="rect">
            <a:avLst/>
          </a:prstGeom>
        </p:spPr>
      </p:pic>
    </p:spTree>
    <p:extLst>
      <p:ext uri="{BB962C8B-B14F-4D97-AF65-F5344CB8AC3E}">
        <p14:creationId xmlns:p14="http://schemas.microsoft.com/office/powerpoint/2010/main" val="511928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p35"/>
          <p:cNvGrpSpPr/>
          <p:nvPr/>
        </p:nvGrpSpPr>
        <p:grpSpPr>
          <a:xfrm>
            <a:off x="5902741" y="-502249"/>
            <a:ext cx="4034770" cy="3168403"/>
            <a:chOff x="5902741" y="-502249"/>
            <a:chExt cx="4034770" cy="3168403"/>
          </a:xfrm>
        </p:grpSpPr>
        <p:pic>
          <p:nvPicPr>
            <p:cNvPr id="349" name="Google Shape;349;p35"/>
            <p:cNvPicPr preferRelativeResize="0"/>
            <p:nvPr/>
          </p:nvPicPr>
          <p:blipFill>
            <a:blip r:embed="rId3">
              <a:alphaModFix/>
            </a:blip>
            <a:stretch>
              <a:fillRect/>
            </a:stretch>
          </p:blipFill>
          <p:spPr>
            <a:xfrm rot="281868">
              <a:off x="7400800" y="-398957"/>
              <a:ext cx="799451" cy="830138"/>
            </a:xfrm>
            <a:prstGeom prst="rect">
              <a:avLst/>
            </a:prstGeom>
            <a:noFill/>
            <a:ln>
              <a:noFill/>
            </a:ln>
          </p:spPr>
        </p:pic>
        <p:pic>
          <p:nvPicPr>
            <p:cNvPr id="350" name="Google Shape;350;p35"/>
            <p:cNvPicPr preferRelativeResize="0"/>
            <p:nvPr/>
          </p:nvPicPr>
          <p:blipFill rotWithShape="1">
            <a:blip r:embed="rId4">
              <a:alphaModFix/>
            </a:blip>
            <a:srcRect l="15607" t="29998" r="46167" b="17538"/>
            <a:stretch/>
          </p:blipFill>
          <p:spPr>
            <a:xfrm flipH="1">
              <a:off x="8599902" y="857891"/>
              <a:ext cx="758373" cy="870460"/>
            </a:xfrm>
            <a:prstGeom prst="rect">
              <a:avLst/>
            </a:prstGeom>
            <a:noFill/>
            <a:ln>
              <a:noFill/>
            </a:ln>
          </p:spPr>
        </p:pic>
        <p:sp>
          <p:nvSpPr>
            <p:cNvPr id="351" name="Google Shape;351;p35"/>
            <p:cNvSpPr/>
            <p:nvPr/>
          </p:nvSpPr>
          <p:spPr>
            <a:xfrm rot="-4501411">
              <a:off x="8748237" y="1487266"/>
              <a:ext cx="1100125" cy="1029082"/>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rot="4501034">
              <a:off x="7960383" y="-118543"/>
              <a:ext cx="764143" cy="714797"/>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 name="Google Shape;353;p35"/>
            <p:cNvPicPr preferRelativeResize="0"/>
            <p:nvPr/>
          </p:nvPicPr>
          <p:blipFill>
            <a:blip r:embed="rId3">
              <a:alphaModFix/>
            </a:blip>
            <a:stretch>
              <a:fillRect/>
            </a:stretch>
          </p:blipFill>
          <p:spPr>
            <a:xfrm rot="5005637" flipH="1">
              <a:off x="5970790" y="-467808"/>
              <a:ext cx="932068" cy="967840"/>
            </a:xfrm>
            <a:prstGeom prst="rect">
              <a:avLst/>
            </a:prstGeom>
            <a:noFill/>
            <a:ln>
              <a:noFill/>
            </a:ln>
          </p:spPr>
        </p:pic>
      </p:grpSp>
      <p:sp>
        <p:nvSpPr>
          <p:cNvPr id="354" name="Google Shape;354;p35"/>
          <p:cNvSpPr txBox="1">
            <a:spLocks noGrp="1"/>
          </p:cNvSpPr>
          <p:nvPr>
            <p:ph type="title"/>
          </p:nvPr>
        </p:nvSpPr>
        <p:spPr>
          <a:xfrm>
            <a:off x="289305" y="163417"/>
            <a:ext cx="8134695" cy="448461"/>
          </a:xfrm>
          <a:prstGeom prst="rect">
            <a:avLst/>
          </a:prstGeom>
        </p:spPr>
        <p:txBody>
          <a:bodyPr spcFirstLastPara="1" wrap="square" lIns="0" tIns="0" rIns="0" bIns="0" anchor="ctr" anchorCtr="0">
            <a:noAutofit/>
          </a:bodyPr>
          <a:lstStyle/>
          <a:p>
            <a:r>
              <a:rPr lang="en" dirty="0"/>
              <a:t>Exploratory Data Analysis</a:t>
            </a:r>
            <a:endParaRPr lang="en-US" dirty="0"/>
          </a:p>
        </p:txBody>
      </p:sp>
      <p:pic>
        <p:nvPicPr>
          <p:cNvPr id="2" name="Picture 1" descr="A computer screen shot of a program code&#10;&#10;Description automatically generated">
            <a:extLst>
              <a:ext uri="{FF2B5EF4-FFF2-40B4-BE49-F238E27FC236}">
                <a16:creationId xmlns:a16="http://schemas.microsoft.com/office/drawing/2014/main" id="{2462AC31-B06F-2FAC-CCE2-9D3206E4DAF1}"/>
              </a:ext>
            </a:extLst>
          </p:cNvPr>
          <p:cNvPicPr>
            <a:picLocks noChangeAspect="1"/>
          </p:cNvPicPr>
          <p:nvPr/>
        </p:nvPicPr>
        <p:blipFill>
          <a:blip r:embed="rId5"/>
          <a:stretch>
            <a:fillRect/>
          </a:stretch>
        </p:blipFill>
        <p:spPr>
          <a:xfrm>
            <a:off x="455543" y="1188170"/>
            <a:ext cx="4679674" cy="3098465"/>
          </a:xfrm>
          <a:prstGeom prst="rect">
            <a:avLst/>
          </a:prstGeom>
        </p:spPr>
      </p:pic>
      <p:pic>
        <p:nvPicPr>
          <p:cNvPr id="3" name="Picture 2">
            <a:extLst>
              <a:ext uri="{FF2B5EF4-FFF2-40B4-BE49-F238E27FC236}">
                <a16:creationId xmlns:a16="http://schemas.microsoft.com/office/drawing/2014/main" id="{400BC31F-8997-B40A-700C-BEEA1C87E9BE}"/>
              </a:ext>
            </a:extLst>
          </p:cNvPr>
          <p:cNvPicPr>
            <a:picLocks noChangeAspect="1"/>
          </p:cNvPicPr>
          <p:nvPr/>
        </p:nvPicPr>
        <p:blipFill>
          <a:blip r:embed="rId6"/>
          <a:stretch>
            <a:fillRect/>
          </a:stretch>
        </p:blipFill>
        <p:spPr>
          <a:xfrm>
            <a:off x="4902335" y="1082535"/>
            <a:ext cx="3662852" cy="3446395"/>
          </a:xfrm>
          <a:prstGeom prst="rect">
            <a:avLst/>
          </a:prstGeom>
        </p:spPr>
      </p:pic>
    </p:spTree>
    <p:extLst>
      <p:ext uri="{BB962C8B-B14F-4D97-AF65-F5344CB8AC3E}">
        <p14:creationId xmlns:p14="http://schemas.microsoft.com/office/powerpoint/2010/main" val="665073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p35"/>
          <p:cNvGrpSpPr/>
          <p:nvPr/>
        </p:nvGrpSpPr>
        <p:grpSpPr>
          <a:xfrm>
            <a:off x="5902741" y="-502249"/>
            <a:ext cx="4034770" cy="3168403"/>
            <a:chOff x="5902741" y="-502249"/>
            <a:chExt cx="4034770" cy="3168403"/>
          </a:xfrm>
        </p:grpSpPr>
        <p:pic>
          <p:nvPicPr>
            <p:cNvPr id="349" name="Google Shape;349;p35"/>
            <p:cNvPicPr preferRelativeResize="0"/>
            <p:nvPr/>
          </p:nvPicPr>
          <p:blipFill>
            <a:blip r:embed="rId3">
              <a:alphaModFix/>
            </a:blip>
            <a:stretch>
              <a:fillRect/>
            </a:stretch>
          </p:blipFill>
          <p:spPr>
            <a:xfrm rot="281868">
              <a:off x="7400800" y="-398957"/>
              <a:ext cx="799451" cy="830138"/>
            </a:xfrm>
            <a:prstGeom prst="rect">
              <a:avLst/>
            </a:prstGeom>
            <a:noFill/>
            <a:ln>
              <a:noFill/>
            </a:ln>
          </p:spPr>
        </p:pic>
        <p:pic>
          <p:nvPicPr>
            <p:cNvPr id="350" name="Google Shape;350;p35"/>
            <p:cNvPicPr preferRelativeResize="0"/>
            <p:nvPr/>
          </p:nvPicPr>
          <p:blipFill rotWithShape="1">
            <a:blip r:embed="rId4">
              <a:alphaModFix/>
            </a:blip>
            <a:srcRect l="15607" t="29998" r="46167" b="17538"/>
            <a:stretch/>
          </p:blipFill>
          <p:spPr>
            <a:xfrm flipH="1">
              <a:off x="8599902" y="857891"/>
              <a:ext cx="758373" cy="870460"/>
            </a:xfrm>
            <a:prstGeom prst="rect">
              <a:avLst/>
            </a:prstGeom>
            <a:noFill/>
            <a:ln>
              <a:noFill/>
            </a:ln>
          </p:spPr>
        </p:pic>
        <p:sp>
          <p:nvSpPr>
            <p:cNvPr id="351" name="Google Shape;351;p35"/>
            <p:cNvSpPr/>
            <p:nvPr/>
          </p:nvSpPr>
          <p:spPr>
            <a:xfrm rot="-4501411">
              <a:off x="8748237" y="1487266"/>
              <a:ext cx="1100125" cy="1029082"/>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rot="4501034">
              <a:off x="7960383" y="-118543"/>
              <a:ext cx="764143" cy="714797"/>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 name="Google Shape;353;p35"/>
            <p:cNvPicPr preferRelativeResize="0"/>
            <p:nvPr/>
          </p:nvPicPr>
          <p:blipFill>
            <a:blip r:embed="rId3">
              <a:alphaModFix/>
            </a:blip>
            <a:stretch>
              <a:fillRect/>
            </a:stretch>
          </p:blipFill>
          <p:spPr>
            <a:xfrm rot="5005637" flipH="1">
              <a:off x="5970790" y="-467808"/>
              <a:ext cx="932068" cy="967840"/>
            </a:xfrm>
            <a:prstGeom prst="rect">
              <a:avLst/>
            </a:prstGeom>
            <a:noFill/>
            <a:ln>
              <a:noFill/>
            </a:ln>
          </p:spPr>
        </p:pic>
      </p:grpSp>
      <p:sp>
        <p:nvSpPr>
          <p:cNvPr id="354" name="Google Shape;354;p35"/>
          <p:cNvSpPr txBox="1">
            <a:spLocks noGrp="1"/>
          </p:cNvSpPr>
          <p:nvPr>
            <p:ph type="title"/>
          </p:nvPr>
        </p:nvSpPr>
        <p:spPr>
          <a:xfrm>
            <a:off x="289305" y="163417"/>
            <a:ext cx="8134695" cy="448461"/>
          </a:xfrm>
          <a:prstGeom prst="rect">
            <a:avLst/>
          </a:prstGeom>
        </p:spPr>
        <p:txBody>
          <a:bodyPr spcFirstLastPara="1" wrap="square" lIns="0" tIns="0" rIns="0" bIns="0" anchor="ctr" anchorCtr="0">
            <a:noAutofit/>
          </a:bodyPr>
          <a:lstStyle/>
          <a:p>
            <a:r>
              <a:rPr lang="en" dirty="0"/>
              <a:t>Exploratory Data Analysis</a:t>
            </a:r>
            <a:endParaRPr lang="en-US" dirty="0"/>
          </a:p>
        </p:txBody>
      </p:sp>
      <p:pic>
        <p:nvPicPr>
          <p:cNvPr id="2" name="Picture 1">
            <a:extLst>
              <a:ext uri="{FF2B5EF4-FFF2-40B4-BE49-F238E27FC236}">
                <a16:creationId xmlns:a16="http://schemas.microsoft.com/office/drawing/2014/main" id="{835512BD-F66E-17EC-B840-74DEBB46F5DB}"/>
              </a:ext>
            </a:extLst>
          </p:cNvPr>
          <p:cNvPicPr>
            <a:picLocks noChangeAspect="1"/>
          </p:cNvPicPr>
          <p:nvPr/>
        </p:nvPicPr>
        <p:blipFill>
          <a:blip r:embed="rId5"/>
          <a:stretch>
            <a:fillRect/>
          </a:stretch>
        </p:blipFill>
        <p:spPr>
          <a:xfrm>
            <a:off x="389283" y="680629"/>
            <a:ext cx="7984432" cy="1889666"/>
          </a:xfrm>
          <a:prstGeom prst="rect">
            <a:avLst/>
          </a:prstGeom>
        </p:spPr>
      </p:pic>
      <p:pic>
        <p:nvPicPr>
          <p:cNvPr id="3" name="Picture 2" descr="A comparison of a graph&#10;&#10;Description automatically generated">
            <a:extLst>
              <a:ext uri="{FF2B5EF4-FFF2-40B4-BE49-F238E27FC236}">
                <a16:creationId xmlns:a16="http://schemas.microsoft.com/office/drawing/2014/main" id="{2EA2189A-AE14-0492-A45C-2D659CA554AC}"/>
              </a:ext>
            </a:extLst>
          </p:cNvPr>
          <p:cNvPicPr>
            <a:picLocks noChangeAspect="1"/>
          </p:cNvPicPr>
          <p:nvPr/>
        </p:nvPicPr>
        <p:blipFill>
          <a:blip r:embed="rId6"/>
          <a:stretch>
            <a:fillRect/>
          </a:stretch>
        </p:blipFill>
        <p:spPr>
          <a:xfrm>
            <a:off x="393424" y="2640667"/>
            <a:ext cx="7980293" cy="1833427"/>
          </a:xfrm>
          <a:prstGeom prst="rect">
            <a:avLst/>
          </a:prstGeom>
        </p:spPr>
      </p:pic>
    </p:spTree>
    <p:extLst>
      <p:ext uri="{BB962C8B-B14F-4D97-AF65-F5344CB8AC3E}">
        <p14:creationId xmlns:p14="http://schemas.microsoft.com/office/powerpoint/2010/main" val="191669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p35"/>
          <p:cNvGrpSpPr/>
          <p:nvPr/>
        </p:nvGrpSpPr>
        <p:grpSpPr>
          <a:xfrm>
            <a:off x="5902741" y="-502249"/>
            <a:ext cx="4034770" cy="3168403"/>
            <a:chOff x="5902741" y="-502249"/>
            <a:chExt cx="4034770" cy="3168403"/>
          </a:xfrm>
        </p:grpSpPr>
        <p:pic>
          <p:nvPicPr>
            <p:cNvPr id="349" name="Google Shape;349;p35"/>
            <p:cNvPicPr preferRelativeResize="0"/>
            <p:nvPr/>
          </p:nvPicPr>
          <p:blipFill>
            <a:blip r:embed="rId3">
              <a:alphaModFix/>
            </a:blip>
            <a:stretch>
              <a:fillRect/>
            </a:stretch>
          </p:blipFill>
          <p:spPr>
            <a:xfrm rot="281868">
              <a:off x="7400800" y="-398957"/>
              <a:ext cx="799451" cy="830138"/>
            </a:xfrm>
            <a:prstGeom prst="rect">
              <a:avLst/>
            </a:prstGeom>
            <a:noFill/>
            <a:ln>
              <a:noFill/>
            </a:ln>
          </p:spPr>
        </p:pic>
        <p:pic>
          <p:nvPicPr>
            <p:cNvPr id="350" name="Google Shape;350;p35"/>
            <p:cNvPicPr preferRelativeResize="0"/>
            <p:nvPr/>
          </p:nvPicPr>
          <p:blipFill rotWithShape="1">
            <a:blip r:embed="rId4">
              <a:alphaModFix/>
            </a:blip>
            <a:srcRect l="15607" t="29998" r="46167" b="17538"/>
            <a:stretch/>
          </p:blipFill>
          <p:spPr>
            <a:xfrm flipH="1">
              <a:off x="8599902" y="857891"/>
              <a:ext cx="758373" cy="870460"/>
            </a:xfrm>
            <a:prstGeom prst="rect">
              <a:avLst/>
            </a:prstGeom>
            <a:noFill/>
            <a:ln>
              <a:noFill/>
            </a:ln>
          </p:spPr>
        </p:pic>
        <p:sp>
          <p:nvSpPr>
            <p:cNvPr id="351" name="Google Shape;351;p35"/>
            <p:cNvSpPr/>
            <p:nvPr/>
          </p:nvSpPr>
          <p:spPr>
            <a:xfrm rot="-4501411">
              <a:off x="8748237" y="1487266"/>
              <a:ext cx="1100125" cy="1029082"/>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rot="4501034">
              <a:off x="7960383" y="-118543"/>
              <a:ext cx="764143" cy="714797"/>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 name="Google Shape;353;p35"/>
            <p:cNvPicPr preferRelativeResize="0"/>
            <p:nvPr/>
          </p:nvPicPr>
          <p:blipFill>
            <a:blip r:embed="rId3">
              <a:alphaModFix/>
            </a:blip>
            <a:stretch>
              <a:fillRect/>
            </a:stretch>
          </p:blipFill>
          <p:spPr>
            <a:xfrm rot="5005637" flipH="1">
              <a:off x="5970790" y="-467808"/>
              <a:ext cx="932068" cy="967840"/>
            </a:xfrm>
            <a:prstGeom prst="rect">
              <a:avLst/>
            </a:prstGeom>
            <a:noFill/>
            <a:ln>
              <a:noFill/>
            </a:ln>
          </p:spPr>
        </p:pic>
      </p:grpSp>
      <p:sp>
        <p:nvSpPr>
          <p:cNvPr id="354" name="Google Shape;354;p35"/>
          <p:cNvSpPr txBox="1">
            <a:spLocks noGrp="1"/>
          </p:cNvSpPr>
          <p:nvPr>
            <p:ph type="title"/>
          </p:nvPr>
        </p:nvSpPr>
        <p:spPr>
          <a:xfrm>
            <a:off x="285164" y="163417"/>
            <a:ext cx="8138836" cy="866732"/>
          </a:xfrm>
          <a:prstGeom prst="rect">
            <a:avLst/>
          </a:prstGeom>
        </p:spPr>
        <p:txBody>
          <a:bodyPr spcFirstLastPara="1" wrap="square" lIns="0" tIns="0" rIns="0" bIns="0" anchor="ctr" anchorCtr="0">
            <a:noAutofit/>
          </a:bodyPr>
          <a:lstStyle/>
          <a:p>
            <a:r>
              <a:rPr lang="en" dirty="0"/>
              <a:t>Exploratory Data Analysis</a:t>
            </a:r>
            <a:endParaRPr lang="en-US" dirty="0"/>
          </a:p>
        </p:txBody>
      </p:sp>
      <p:pic>
        <p:nvPicPr>
          <p:cNvPr id="2" name="Picture 1" descr="A comparison of a bar graph&#10;&#10;Description automatically generated">
            <a:extLst>
              <a:ext uri="{FF2B5EF4-FFF2-40B4-BE49-F238E27FC236}">
                <a16:creationId xmlns:a16="http://schemas.microsoft.com/office/drawing/2014/main" id="{018B8F11-8A77-D293-4DB6-5664B9094D5C}"/>
              </a:ext>
            </a:extLst>
          </p:cNvPr>
          <p:cNvPicPr>
            <a:picLocks noChangeAspect="1"/>
          </p:cNvPicPr>
          <p:nvPr/>
        </p:nvPicPr>
        <p:blipFill>
          <a:blip r:embed="rId5"/>
          <a:stretch>
            <a:fillRect/>
          </a:stretch>
        </p:blipFill>
        <p:spPr>
          <a:xfrm>
            <a:off x="215349" y="826654"/>
            <a:ext cx="8098145" cy="1671231"/>
          </a:xfrm>
          <a:prstGeom prst="rect">
            <a:avLst/>
          </a:prstGeom>
        </p:spPr>
      </p:pic>
      <p:pic>
        <p:nvPicPr>
          <p:cNvPr id="3" name="Picture 2">
            <a:extLst>
              <a:ext uri="{FF2B5EF4-FFF2-40B4-BE49-F238E27FC236}">
                <a16:creationId xmlns:a16="http://schemas.microsoft.com/office/drawing/2014/main" id="{B71871F5-5922-2849-FCA7-CDB2A34A8DB2}"/>
              </a:ext>
            </a:extLst>
          </p:cNvPr>
          <p:cNvPicPr>
            <a:picLocks noChangeAspect="1"/>
          </p:cNvPicPr>
          <p:nvPr/>
        </p:nvPicPr>
        <p:blipFill>
          <a:blip r:embed="rId6"/>
          <a:stretch>
            <a:fillRect/>
          </a:stretch>
        </p:blipFill>
        <p:spPr>
          <a:xfrm>
            <a:off x="211477" y="2523452"/>
            <a:ext cx="8099540" cy="2297840"/>
          </a:xfrm>
          <a:prstGeom prst="rect">
            <a:avLst/>
          </a:prstGeom>
        </p:spPr>
      </p:pic>
    </p:spTree>
    <p:extLst>
      <p:ext uri="{BB962C8B-B14F-4D97-AF65-F5344CB8AC3E}">
        <p14:creationId xmlns:p14="http://schemas.microsoft.com/office/powerpoint/2010/main" val="814101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p35"/>
          <p:cNvGrpSpPr/>
          <p:nvPr/>
        </p:nvGrpSpPr>
        <p:grpSpPr>
          <a:xfrm>
            <a:off x="5902741" y="-502249"/>
            <a:ext cx="4034770" cy="3168403"/>
            <a:chOff x="5902741" y="-502249"/>
            <a:chExt cx="4034770" cy="3168403"/>
          </a:xfrm>
        </p:grpSpPr>
        <p:pic>
          <p:nvPicPr>
            <p:cNvPr id="349" name="Google Shape;349;p35"/>
            <p:cNvPicPr preferRelativeResize="0"/>
            <p:nvPr/>
          </p:nvPicPr>
          <p:blipFill>
            <a:blip r:embed="rId3">
              <a:alphaModFix/>
            </a:blip>
            <a:stretch>
              <a:fillRect/>
            </a:stretch>
          </p:blipFill>
          <p:spPr>
            <a:xfrm rot="281868">
              <a:off x="7400800" y="-398957"/>
              <a:ext cx="799451" cy="830138"/>
            </a:xfrm>
            <a:prstGeom prst="rect">
              <a:avLst/>
            </a:prstGeom>
            <a:noFill/>
            <a:ln>
              <a:noFill/>
            </a:ln>
          </p:spPr>
        </p:pic>
        <p:pic>
          <p:nvPicPr>
            <p:cNvPr id="350" name="Google Shape;350;p35"/>
            <p:cNvPicPr preferRelativeResize="0"/>
            <p:nvPr/>
          </p:nvPicPr>
          <p:blipFill rotWithShape="1">
            <a:blip r:embed="rId4">
              <a:alphaModFix/>
            </a:blip>
            <a:srcRect l="15607" t="29998" r="46167" b="17538"/>
            <a:stretch/>
          </p:blipFill>
          <p:spPr>
            <a:xfrm flipH="1">
              <a:off x="8599902" y="857891"/>
              <a:ext cx="758373" cy="870460"/>
            </a:xfrm>
            <a:prstGeom prst="rect">
              <a:avLst/>
            </a:prstGeom>
            <a:noFill/>
            <a:ln>
              <a:noFill/>
            </a:ln>
          </p:spPr>
        </p:pic>
        <p:sp>
          <p:nvSpPr>
            <p:cNvPr id="351" name="Google Shape;351;p35"/>
            <p:cNvSpPr/>
            <p:nvPr/>
          </p:nvSpPr>
          <p:spPr>
            <a:xfrm rot="-4501411">
              <a:off x="8748237" y="1487266"/>
              <a:ext cx="1100125" cy="1029082"/>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rot="4501034">
              <a:off x="7960383" y="-118543"/>
              <a:ext cx="764143" cy="714797"/>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 name="Google Shape;353;p35"/>
            <p:cNvPicPr preferRelativeResize="0"/>
            <p:nvPr/>
          </p:nvPicPr>
          <p:blipFill>
            <a:blip r:embed="rId3">
              <a:alphaModFix/>
            </a:blip>
            <a:stretch>
              <a:fillRect/>
            </a:stretch>
          </p:blipFill>
          <p:spPr>
            <a:xfrm rot="5005637" flipH="1">
              <a:off x="5970790" y="-467808"/>
              <a:ext cx="932068" cy="967840"/>
            </a:xfrm>
            <a:prstGeom prst="rect">
              <a:avLst/>
            </a:prstGeom>
            <a:noFill/>
            <a:ln>
              <a:noFill/>
            </a:ln>
          </p:spPr>
        </p:pic>
      </p:grpSp>
      <p:sp>
        <p:nvSpPr>
          <p:cNvPr id="354" name="Google Shape;354;p35"/>
          <p:cNvSpPr txBox="1">
            <a:spLocks noGrp="1"/>
          </p:cNvSpPr>
          <p:nvPr>
            <p:ph type="title"/>
          </p:nvPr>
        </p:nvSpPr>
        <p:spPr>
          <a:xfrm>
            <a:off x="289305" y="163417"/>
            <a:ext cx="8134695" cy="448461"/>
          </a:xfrm>
          <a:prstGeom prst="rect">
            <a:avLst/>
          </a:prstGeom>
        </p:spPr>
        <p:txBody>
          <a:bodyPr spcFirstLastPara="1" wrap="square" lIns="0" tIns="0" rIns="0" bIns="0" anchor="ctr" anchorCtr="0">
            <a:noAutofit/>
          </a:bodyPr>
          <a:lstStyle/>
          <a:p>
            <a:r>
              <a:rPr lang="en"/>
              <a:t>Semi-Supervised Learning</a:t>
            </a:r>
          </a:p>
        </p:txBody>
      </p:sp>
      <p:sp>
        <p:nvSpPr>
          <p:cNvPr id="5" name="TextBox 4">
            <a:extLst>
              <a:ext uri="{FF2B5EF4-FFF2-40B4-BE49-F238E27FC236}">
                <a16:creationId xmlns:a16="http://schemas.microsoft.com/office/drawing/2014/main" id="{E79B40C3-D5F8-93D3-92E8-6C0F6D2D00FC}"/>
              </a:ext>
            </a:extLst>
          </p:cNvPr>
          <p:cNvSpPr txBox="1"/>
          <p:nvPr/>
        </p:nvSpPr>
        <p:spPr>
          <a:xfrm>
            <a:off x="357520" y="1058238"/>
            <a:ext cx="7560204" cy="2893100"/>
          </a:xfrm>
          <a:prstGeom prst="rect">
            <a:avLst/>
          </a:prstGeom>
          <a:noFill/>
        </p:spPr>
        <p:txBody>
          <a:bodyPr wrap="square" lIns="91440" tIns="45720" rIns="91440" bIns="45720" rtlCol="0" anchor="t">
            <a:spAutoFit/>
          </a:bodyPr>
          <a:lstStyle/>
          <a:p>
            <a:r>
              <a:rPr lang="en-US"/>
              <a:t>Semi-supervised approach, where characteristics of both supervised and unsupervised learning approaches are inhibited. This is a different approach to train the model, in this case a classifier. First with a smaller portion of labeled data and then a larger portion of </a:t>
            </a:r>
            <a:r>
              <a:rPr lang="en-US" err="1"/>
              <a:t>unlabelled</a:t>
            </a:r>
            <a:r>
              <a:rPr lang="en-US"/>
              <a:t> data. This approach pre-trains the model to understand the inherent data properly.</a:t>
            </a:r>
          </a:p>
          <a:p>
            <a:endParaRPr lang="en-US"/>
          </a:p>
          <a:p>
            <a:r>
              <a:rPr lang="en-US"/>
              <a:t>In our project, We used the last 20,000 records of our primary data set to fit into K-Means Clustering. For this we divided the data into labelled and unlabelled, trained the model on a small set and made predictions for a larger set, we then replaced these 20,000 records with 'Pseudo-labels' and used the now integrated data set for our other models.</a:t>
            </a:r>
          </a:p>
          <a:p>
            <a:endParaRPr lang="en-US"/>
          </a:p>
          <a:p>
            <a:r>
              <a:rPr lang="en-US"/>
              <a:t>Goal of using this approach is to uncover intricate relationship between the features with the target feature and pre-train the model for it, to have better results with the larger original dataset.</a:t>
            </a:r>
          </a:p>
        </p:txBody>
      </p:sp>
    </p:spTree>
    <p:extLst>
      <p:ext uri="{BB962C8B-B14F-4D97-AF65-F5344CB8AC3E}">
        <p14:creationId xmlns:p14="http://schemas.microsoft.com/office/powerpoint/2010/main" val="3237286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p35"/>
          <p:cNvGrpSpPr/>
          <p:nvPr/>
        </p:nvGrpSpPr>
        <p:grpSpPr>
          <a:xfrm>
            <a:off x="5902741" y="-502249"/>
            <a:ext cx="4034770" cy="3168403"/>
            <a:chOff x="5902741" y="-502249"/>
            <a:chExt cx="4034770" cy="3168403"/>
          </a:xfrm>
        </p:grpSpPr>
        <p:pic>
          <p:nvPicPr>
            <p:cNvPr id="349" name="Google Shape;349;p35"/>
            <p:cNvPicPr preferRelativeResize="0"/>
            <p:nvPr/>
          </p:nvPicPr>
          <p:blipFill>
            <a:blip r:embed="rId3">
              <a:alphaModFix/>
            </a:blip>
            <a:stretch>
              <a:fillRect/>
            </a:stretch>
          </p:blipFill>
          <p:spPr>
            <a:xfrm rot="281868">
              <a:off x="7400800" y="-398957"/>
              <a:ext cx="799451" cy="830138"/>
            </a:xfrm>
            <a:prstGeom prst="rect">
              <a:avLst/>
            </a:prstGeom>
            <a:noFill/>
            <a:ln>
              <a:noFill/>
            </a:ln>
          </p:spPr>
        </p:pic>
        <p:pic>
          <p:nvPicPr>
            <p:cNvPr id="350" name="Google Shape;350;p35"/>
            <p:cNvPicPr preferRelativeResize="0"/>
            <p:nvPr/>
          </p:nvPicPr>
          <p:blipFill rotWithShape="1">
            <a:blip r:embed="rId4">
              <a:alphaModFix/>
            </a:blip>
            <a:srcRect l="15607" t="29998" r="46167" b="17538"/>
            <a:stretch/>
          </p:blipFill>
          <p:spPr>
            <a:xfrm flipH="1">
              <a:off x="8599902" y="857891"/>
              <a:ext cx="758373" cy="870460"/>
            </a:xfrm>
            <a:prstGeom prst="rect">
              <a:avLst/>
            </a:prstGeom>
            <a:noFill/>
            <a:ln>
              <a:noFill/>
            </a:ln>
          </p:spPr>
        </p:pic>
        <p:sp>
          <p:nvSpPr>
            <p:cNvPr id="351" name="Google Shape;351;p35"/>
            <p:cNvSpPr/>
            <p:nvPr/>
          </p:nvSpPr>
          <p:spPr>
            <a:xfrm rot="-4501411">
              <a:off x="8748237" y="1487266"/>
              <a:ext cx="1100125" cy="1029082"/>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rot="4501034">
              <a:off x="7960383" y="-118543"/>
              <a:ext cx="764143" cy="714797"/>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 name="Google Shape;353;p35"/>
            <p:cNvPicPr preferRelativeResize="0"/>
            <p:nvPr/>
          </p:nvPicPr>
          <p:blipFill>
            <a:blip r:embed="rId3">
              <a:alphaModFix/>
            </a:blip>
            <a:stretch>
              <a:fillRect/>
            </a:stretch>
          </p:blipFill>
          <p:spPr>
            <a:xfrm rot="5005637" flipH="1">
              <a:off x="5970790" y="-467808"/>
              <a:ext cx="932068" cy="967840"/>
            </a:xfrm>
            <a:prstGeom prst="rect">
              <a:avLst/>
            </a:prstGeom>
            <a:noFill/>
            <a:ln>
              <a:noFill/>
            </a:ln>
          </p:spPr>
        </p:pic>
      </p:grpSp>
      <p:sp>
        <p:nvSpPr>
          <p:cNvPr id="354" name="Google Shape;354;p35"/>
          <p:cNvSpPr txBox="1">
            <a:spLocks noGrp="1"/>
          </p:cNvSpPr>
          <p:nvPr>
            <p:ph type="title"/>
          </p:nvPr>
        </p:nvSpPr>
        <p:spPr>
          <a:xfrm>
            <a:off x="289305" y="163417"/>
            <a:ext cx="8134695" cy="448461"/>
          </a:xfrm>
          <a:prstGeom prst="rect">
            <a:avLst/>
          </a:prstGeom>
        </p:spPr>
        <p:txBody>
          <a:bodyPr spcFirstLastPara="1" wrap="square" lIns="0" tIns="0" rIns="0" bIns="0" anchor="ctr" anchorCtr="0">
            <a:noAutofit/>
          </a:bodyPr>
          <a:lstStyle/>
          <a:p>
            <a:r>
              <a:rPr lang="en"/>
              <a:t>K-Means Clustering</a:t>
            </a:r>
          </a:p>
        </p:txBody>
      </p:sp>
      <p:sp>
        <p:nvSpPr>
          <p:cNvPr id="2" name="TextBox 1">
            <a:extLst>
              <a:ext uri="{FF2B5EF4-FFF2-40B4-BE49-F238E27FC236}">
                <a16:creationId xmlns:a16="http://schemas.microsoft.com/office/drawing/2014/main" id="{9F73B0B2-BE47-7FAD-43DA-59D7316AF744}"/>
              </a:ext>
            </a:extLst>
          </p:cNvPr>
          <p:cNvSpPr txBox="1"/>
          <p:nvPr/>
        </p:nvSpPr>
        <p:spPr>
          <a:xfrm>
            <a:off x="357520" y="1058238"/>
            <a:ext cx="3439607" cy="329320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dirty="0"/>
              <a:t>20,000 records of primary data set to fit into K-Means Clustering</a:t>
            </a:r>
          </a:p>
          <a:p>
            <a:pPr marL="285750" indent="-285750">
              <a:buFont typeface="Arial" panose="020B0604020202020204" pitchFamily="34" charset="0"/>
              <a:buChar char="•"/>
            </a:pPr>
            <a:r>
              <a:rPr lang="en-US" sz="1600" dirty="0"/>
              <a:t>We pre-processed the data using pipelines</a:t>
            </a:r>
          </a:p>
          <a:p>
            <a:pPr marL="285750" indent="-285750">
              <a:buFont typeface="Arial" panose="020B0604020202020204" pitchFamily="34" charset="0"/>
              <a:buChar char="•"/>
            </a:pPr>
            <a:r>
              <a:rPr lang="en-US" sz="1600" dirty="0"/>
              <a:t>We then split the data into labelled and </a:t>
            </a:r>
            <a:r>
              <a:rPr lang="en-US" sz="1600" dirty="0" err="1"/>
              <a:t>unlabelled</a:t>
            </a:r>
            <a:r>
              <a:rPr lang="en-US" sz="1600" dirty="0"/>
              <a:t> segments</a:t>
            </a:r>
          </a:p>
          <a:p>
            <a:pPr marL="285750" indent="-285750">
              <a:buFont typeface="Arial" panose="020B0604020202020204" pitchFamily="34" charset="0"/>
              <a:buChar char="•"/>
            </a:pPr>
            <a:endParaRPr lang="en-US" sz="1600" dirty="0"/>
          </a:p>
          <a:p>
            <a:r>
              <a:rPr lang="en-US" sz="1600" dirty="0"/>
              <a:t>For semi-supervised approach, we made sure to have a smaller training set and have a larger testing set to have more predicted labels.</a:t>
            </a:r>
          </a:p>
        </p:txBody>
      </p:sp>
      <p:pic>
        <p:nvPicPr>
          <p:cNvPr id="4" name="Picture 3">
            <a:extLst>
              <a:ext uri="{FF2B5EF4-FFF2-40B4-BE49-F238E27FC236}">
                <a16:creationId xmlns:a16="http://schemas.microsoft.com/office/drawing/2014/main" id="{94DF0138-54FE-18F6-518C-321C9978EB62}"/>
              </a:ext>
            </a:extLst>
          </p:cNvPr>
          <p:cNvPicPr>
            <a:picLocks noChangeAspect="1"/>
          </p:cNvPicPr>
          <p:nvPr/>
        </p:nvPicPr>
        <p:blipFill>
          <a:blip r:embed="rId5"/>
          <a:stretch>
            <a:fillRect/>
          </a:stretch>
        </p:blipFill>
        <p:spPr>
          <a:xfrm>
            <a:off x="3885906" y="1128193"/>
            <a:ext cx="4684403" cy="2621874"/>
          </a:xfrm>
          <a:prstGeom prst="rect">
            <a:avLst/>
          </a:prstGeom>
        </p:spPr>
      </p:pic>
    </p:spTree>
    <p:extLst>
      <p:ext uri="{BB962C8B-B14F-4D97-AF65-F5344CB8AC3E}">
        <p14:creationId xmlns:p14="http://schemas.microsoft.com/office/powerpoint/2010/main" val="3957518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p35"/>
          <p:cNvGrpSpPr/>
          <p:nvPr/>
        </p:nvGrpSpPr>
        <p:grpSpPr>
          <a:xfrm>
            <a:off x="5902741" y="-502249"/>
            <a:ext cx="4034770" cy="3168403"/>
            <a:chOff x="5902741" y="-502249"/>
            <a:chExt cx="4034770" cy="3168403"/>
          </a:xfrm>
        </p:grpSpPr>
        <p:pic>
          <p:nvPicPr>
            <p:cNvPr id="349" name="Google Shape;349;p35"/>
            <p:cNvPicPr preferRelativeResize="0"/>
            <p:nvPr/>
          </p:nvPicPr>
          <p:blipFill>
            <a:blip r:embed="rId3">
              <a:alphaModFix/>
            </a:blip>
            <a:stretch>
              <a:fillRect/>
            </a:stretch>
          </p:blipFill>
          <p:spPr>
            <a:xfrm rot="281868">
              <a:off x="7400800" y="-398957"/>
              <a:ext cx="799451" cy="830138"/>
            </a:xfrm>
            <a:prstGeom prst="rect">
              <a:avLst/>
            </a:prstGeom>
            <a:noFill/>
            <a:ln>
              <a:noFill/>
            </a:ln>
          </p:spPr>
        </p:pic>
        <p:pic>
          <p:nvPicPr>
            <p:cNvPr id="350" name="Google Shape;350;p35"/>
            <p:cNvPicPr preferRelativeResize="0"/>
            <p:nvPr/>
          </p:nvPicPr>
          <p:blipFill rotWithShape="1">
            <a:blip r:embed="rId4">
              <a:alphaModFix/>
            </a:blip>
            <a:srcRect l="15607" t="29998" r="46167" b="17538"/>
            <a:stretch/>
          </p:blipFill>
          <p:spPr>
            <a:xfrm flipH="1">
              <a:off x="8599902" y="857891"/>
              <a:ext cx="758373" cy="870460"/>
            </a:xfrm>
            <a:prstGeom prst="rect">
              <a:avLst/>
            </a:prstGeom>
            <a:noFill/>
            <a:ln>
              <a:noFill/>
            </a:ln>
          </p:spPr>
        </p:pic>
        <p:sp>
          <p:nvSpPr>
            <p:cNvPr id="351" name="Google Shape;351;p35"/>
            <p:cNvSpPr/>
            <p:nvPr/>
          </p:nvSpPr>
          <p:spPr>
            <a:xfrm rot="-4501411">
              <a:off x="8748237" y="1487266"/>
              <a:ext cx="1100125" cy="1029082"/>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rot="4501034">
              <a:off x="7960383" y="-118543"/>
              <a:ext cx="764143" cy="714797"/>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 name="Google Shape;353;p35"/>
            <p:cNvPicPr preferRelativeResize="0"/>
            <p:nvPr/>
          </p:nvPicPr>
          <p:blipFill>
            <a:blip r:embed="rId3">
              <a:alphaModFix/>
            </a:blip>
            <a:stretch>
              <a:fillRect/>
            </a:stretch>
          </p:blipFill>
          <p:spPr>
            <a:xfrm rot="5005637" flipH="1">
              <a:off x="5970790" y="-467808"/>
              <a:ext cx="932068" cy="967840"/>
            </a:xfrm>
            <a:prstGeom prst="rect">
              <a:avLst/>
            </a:prstGeom>
            <a:noFill/>
            <a:ln>
              <a:noFill/>
            </a:ln>
          </p:spPr>
        </p:pic>
      </p:grpSp>
      <p:sp>
        <p:nvSpPr>
          <p:cNvPr id="354" name="Google Shape;354;p35"/>
          <p:cNvSpPr txBox="1">
            <a:spLocks noGrp="1"/>
          </p:cNvSpPr>
          <p:nvPr>
            <p:ph type="title"/>
          </p:nvPr>
        </p:nvSpPr>
        <p:spPr>
          <a:xfrm>
            <a:off x="289305" y="163417"/>
            <a:ext cx="8134695" cy="448461"/>
          </a:xfrm>
          <a:prstGeom prst="rect">
            <a:avLst/>
          </a:prstGeom>
        </p:spPr>
        <p:txBody>
          <a:bodyPr spcFirstLastPara="1" wrap="square" lIns="0" tIns="0" rIns="0" bIns="0" anchor="ctr" anchorCtr="0">
            <a:noAutofit/>
          </a:bodyPr>
          <a:lstStyle/>
          <a:p>
            <a:r>
              <a:rPr lang="en"/>
              <a:t>K-Means Clustering</a:t>
            </a:r>
          </a:p>
        </p:txBody>
      </p:sp>
      <p:pic>
        <p:nvPicPr>
          <p:cNvPr id="5" name="Picture 4">
            <a:extLst>
              <a:ext uri="{FF2B5EF4-FFF2-40B4-BE49-F238E27FC236}">
                <a16:creationId xmlns:a16="http://schemas.microsoft.com/office/drawing/2014/main" id="{75D88071-DA2D-5A7E-5A46-1C0589698F1C}"/>
              </a:ext>
            </a:extLst>
          </p:cNvPr>
          <p:cNvPicPr>
            <a:picLocks noChangeAspect="1"/>
          </p:cNvPicPr>
          <p:nvPr/>
        </p:nvPicPr>
        <p:blipFill>
          <a:blip r:embed="rId5"/>
          <a:stretch>
            <a:fillRect/>
          </a:stretch>
        </p:blipFill>
        <p:spPr>
          <a:xfrm>
            <a:off x="4265954" y="842852"/>
            <a:ext cx="4502171" cy="3844677"/>
          </a:xfrm>
          <a:prstGeom prst="rect">
            <a:avLst/>
          </a:prstGeom>
        </p:spPr>
      </p:pic>
      <p:sp>
        <p:nvSpPr>
          <p:cNvPr id="3" name="TextBox 2">
            <a:extLst>
              <a:ext uri="{FF2B5EF4-FFF2-40B4-BE49-F238E27FC236}">
                <a16:creationId xmlns:a16="http://schemas.microsoft.com/office/drawing/2014/main" id="{C97ECCFE-A3F4-C96D-4AC1-EE0DDCC9A989}"/>
              </a:ext>
            </a:extLst>
          </p:cNvPr>
          <p:cNvSpPr txBox="1"/>
          <p:nvPr/>
        </p:nvSpPr>
        <p:spPr>
          <a:xfrm>
            <a:off x="263190" y="949366"/>
            <a:ext cx="3703470"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We did not require to use any additional technique to determine the number of clusters as we were dealing with a only 2 classes.</a:t>
            </a:r>
          </a:p>
          <a:p>
            <a:endParaRPr lang="en-US" dirty="0"/>
          </a:p>
          <a:p>
            <a:r>
              <a:rPr lang="en-US" dirty="0"/>
              <a:t>Shape of the data set after the split and preprocessing is shown in this step here.</a:t>
            </a:r>
            <a:endParaRPr lang="en-US"/>
          </a:p>
          <a:p>
            <a:endParaRPr lang="en-US" dirty="0"/>
          </a:p>
          <a:p>
            <a:r>
              <a:rPr lang="en-US" dirty="0"/>
              <a:t>As we had high number of categorical variables. We ended up generating around 87 columns after pre-processing</a:t>
            </a:r>
          </a:p>
        </p:txBody>
      </p:sp>
    </p:spTree>
    <p:extLst>
      <p:ext uri="{BB962C8B-B14F-4D97-AF65-F5344CB8AC3E}">
        <p14:creationId xmlns:p14="http://schemas.microsoft.com/office/powerpoint/2010/main" val="3766757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65" name="Google Shape;165;p27"/>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r>
              <a:rPr lang="en">
                <a:solidFill>
                  <a:srgbClr val="383738"/>
                </a:solidFill>
              </a:rPr>
              <a:t>Table of Content</a:t>
            </a:r>
          </a:p>
        </p:txBody>
      </p:sp>
      <p:grpSp>
        <p:nvGrpSpPr>
          <p:cNvPr id="178" name="Google Shape;178;p27"/>
          <p:cNvGrpSpPr/>
          <p:nvPr/>
        </p:nvGrpSpPr>
        <p:grpSpPr>
          <a:xfrm>
            <a:off x="7029526" y="-627675"/>
            <a:ext cx="2711649" cy="6053876"/>
            <a:chOff x="7029526" y="-627675"/>
            <a:chExt cx="2711649" cy="6053876"/>
          </a:xfrm>
        </p:grpSpPr>
        <p:pic>
          <p:nvPicPr>
            <p:cNvPr id="179" name="Google Shape;179;p27"/>
            <p:cNvPicPr preferRelativeResize="0"/>
            <p:nvPr/>
          </p:nvPicPr>
          <p:blipFill rotWithShape="1">
            <a:blip r:embed="rId3">
              <a:alphaModFix/>
            </a:blip>
            <a:srcRect l="15607" t="29998" r="46167" b="17538"/>
            <a:stretch/>
          </p:blipFill>
          <p:spPr>
            <a:xfrm>
              <a:off x="7513725" y="-627675"/>
              <a:ext cx="1433543" cy="1645401"/>
            </a:xfrm>
            <a:prstGeom prst="rect">
              <a:avLst/>
            </a:prstGeom>
            <a:noFill/>
            <a:ln>
              <a:noFill/>
            </a:ln>
          </p:spPr>
        </p:pic>
        <p:pic>
          <p:nvPicPr>
            <p:cNvPr id="180" name="Google Shape;180;p27"/>
            <p:cNvPicPr preferRelativeResize="0"/>
            <p:nvPr/>
          </p:nvPicPr>
          <p:blipFill rotWithShape="1">
            <a:blip r:embed="rId3">
              <a:alphaModFix/>
            </a:blip>
            <a:srcRect l="15607" t="29998" r="46167" b="17538"/>
            <a:stretch/>
          </p:blipFill>
          <p:spPr>
            <a:xfrm flipH="1">
              <a:off x="8221250" y="1173404"/>
              <a:ext cx="1011200" cy="1160647"/>
            </a:xfrm>
            <a:prstGeom prst="rect">
              <a:avLst/>
            </a:prstGeom>
            <a:noFill/>
            <a:ln>
              <a:noFill/>
            </a:ln>
          </p:spPr>
        </p:pic>
        <p:pic>
          <p:nvPicPr>
            <p:cNvPr id="181" name="Google Shape;181;p27"/>
            <p:cNvPicPr preferRelativeResize="0"/>
            <p:nvPr/>
          </p:nvPicPr>
          <p:blipFill rotWithShape="1">
            <a:blip r:embed="rId3">
              <a:alphaModFix/>
            </a:blip>
            <a:srcRect l="15607" t="29998" r="46167" b="17538"/>
            <a:stretch/>
          </p:blipFill>
          <p:spPr>
            <a:xfrm>
              <a:off x="7134575" y="1757576"/>
              <a:ext cx="837473" cy="961249"/>
            </a:xfrm>
            <a:prstGeom prst="rect">
              <a:avLst/>
            </a:prstGeom>
            <a:noFill/>
            <a:ln>
              <a:noFill/>
            </a:ln>
          </p:spPr>
        </p:pic>
        <p:pic>
          <p:nvPicPr>
            <p:cNvPr id="182" name="Google Shape;182;p27"/>
            <p:cNvPicPr preferRelativeResize="0"/>
            <p:nvPr/>
          </p:nvPicPr>
          <p:blipFill rotWithShape="1">
            <a:blip r:embed="rId3">
              <a:alphaModFix/>
            </a:blip>
            <a:srcRect l="15607" t="29998" r="46167" b="17538"/>
            <a:stretch/>
          </p:blipFill>
          <p:spPr>
            <a:xfrm flipH="1">
              <a:off x="7409450" y="3780800"/>
              <a:ext cx="1433543" cy="1645401"/>
            </a:xfrm>
            <a:prstGeom prst="rect">
              <a:avLst/>
            </a:prstGeom>
            <a:noFill/>
            <a:ln>
              <a:noFill/>
            </a:ln>
          </p:spPr>
        </p:pic>
        <p:sp>
          <p:nvSpPr>
            <p:cNvPr id="183" name="Google Shape;183;p27"/>
            <p:cNvSpPr/>
            <p:nvPr/>
          </p:nvSpPr>
          <p:spPr>
            <a:xfrm rot="-4500827">
              <a:off x="7785154" y="2513459"/>
              <a:ext cx="1809293" cy="1692454"/>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rot="4500269">
              <a:off x="7131511" y="410830"/>
              <a:ext cx="1256653" cy="1175502"/>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6" name="Content Placeholder 2">
            <a:extLst>
              <a:ext uri="{FF2B5EF4-FFF2-40B4-BE49-F238E27FC236}">
                <a16:creationId xmlns:a16="http://schemas.microsoft.com/office/drawing/2014/main" id="{8BB81A12-EBC3-8C0B-E86F-6C5C0CE28326}"/>
              </a:ext>
            </a:extLst>
          </p:cNvPr>
          <p:cNvGraphicFramePr>
            <a:graphicFrameLocks noGrp="1"/>
          </p:cNvGraphicFramePr>
          <p:nvPr>
            <p:extLst>
              <p:ext uri="{D42A27DB-BD31-4B8C-83A1-F6EECF244321}">
                <p14:modId xmlns:p14="http://schemas.microsoft.com/office/powerpoint/2010/main" val="2979596963"/>
              </p:ext>
            </p:extLst>
          </p:nvPr>
        </p:nvGraphicFramePr>
        <p:xfrm>
          <a:off x="720001" y="1347170"/>
          <a:ext cx="6808420" cy="33945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48" name="Picture 847" descr="A light bulb with a gear inside&#10;&#10;Description automatically generated">
            <a:extLst>
              <a:ext uri="{FF2B5EF4-FFF2-40B4-BE49-F238E27FC236}">
                <a16:creationId xmlns:a16="http://schemas.microsoft.com/office/drawing/2014/main" id="{25E08571-E10D-EB9C-2528-F19CE77386F3}"/>
              </a:ext>
            </a:extLst>
          </p:cNvPr>
          <p:cNvPicPr>
            <a:picLocks noChangeAspect="1"/>
          </p:cNvPicPr>
          <p:nvPr/>
        </p:nvPicPr>
        <p:blipFill>
          <a:blip r:embed="rId9"/>
          <a:stretch>
            <a:fillRect/>
          </a:stretch>
        </p:blipFill>
        <p:spPr>
          <a:xfrm>
            <a:off x="859573" y="1729833"/>
            <a:ext cx="302013" cy="317810"/>
          </a:xfrm>
          <a:prstGeom prst="rect">
            <a:avLst/>
          </a:prstGeom>
        </p:spPr>
      </p:pic>
      <p:pic>
        <p:nvPicPr>
          <p:cNvPr id="1274" name="Picture 1273" descr="A blue circular object with white dots&#10;&#10;Description automatically generated">
            <a:extLst>
              <a:ext uri="{FF2B5EF4-FFF2-40B4-BE49-F238E27FC236}">
                <a16:creationId xmlns:a16="http://schemas.microsoft.com/office/drawing/2014/main" id="{8FEB6102-3CE1-D37C-F0CE-A358A7F4D6CF}"/>
              </a:ext>
            </a:extLst>
          </p:cNvPr>
          <p:cNvPicPr>
            <a:picLocks noChangeAspect="1"/>
          </p:cNvPicPr>
          <p:nvPr/>
        </p:nvPicPr>
        <p:blipFill>
          <a:blip r:embed="rId10"/>
          <a:stretch>
            <a:fillRect/>
          </a:stretch>
        </p:blipFill>
        <p:spPr>
          <a:xfrm>
            <a:off x="3229207" y="4043711"/>
            <a:ext cx="278781" cy="294579"/>
          </a:xfrm>
          <a:prstGeom prst="rect">
            <a:avLst/>
          </a:prstGeom>
        </p:spPr>
      </p:pic>
    </p:spTree>
    <p:extLst>
      <p:ext uri="{BB962C8B-B14F-4D97-AF65-F5344CB8AC3E}">
        <p14:creationId xmlns:p14="http://schemas.microsoft.com/office/powerpoint/2010/main" val="2406686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p35"/>
          <p:cNvGrpSpPr/>
          <p:nvPr/>
        </p:nvGrpSpPr>
        <p:grpSpPr>
          <a:xfrm>
            <a:off x="5902741" y="-502249"/>
            <a:ext cx="4034770" cy="3168403"/>
            <a:chOff x="5902741" y="-502249"/>
            <a:chExt cx="4034770" cy="3168403"/>
          </a:xfrm>
        </p:grpSpPr>
        <p:pic>
          <p:nvPicPr>
            <p:cNvPr id="349" name="Google Shape;349;p35"/>
            <p:cNvPicPr preferRelativeResize="0"/>
            <p:nvPr/>
          </p:nvPicPr>
          <p:blipFill>
            <a:blip r:embed="rId3">
              <a:alphaModFix/>
            </a:blip>
            <a:stretch>
              <a:fillRect/>
            </a:stretch>
          </p:blipFill>
          <p:spPr>
            <a:xfrm rot="281868">
              <a:off x="7400800" y="-398957"/>
              <a:ext cx="799451" cy="830138"/>
            </a:xfrm>
            <a:prstGeom prst="rect">
              <a:avLst/>
            </a:prstGeom>
            <a:noFill/>
            <a:ln>
              <a:noFill/>
            </a:ln>
          </p:spPr>
        </p:pic>
        <p:pic>
          <p:nvPicPr>
            <p:cNvPr id="350" name="Google Shape;350;p35"/>
            <p:cNvPicPr preferRelativeResize="0"/>
            <p:nvPr/>
          </p:nvPicPr>
          <p:blipFill rotWithShape="1">
            <a:blip r:embed="rId4">
              <a:alphaModFix/>
            </a:blip>
            <a:srcRect l="15607" t="29998" r="46167" b="17538"/>
            <a:stretch/>
          </p:blipFill>
          <p:spPr>
            <a:xfrm flipH="1">
              <a:off x="8599902" y="857891"/>
              <a:ext cx="758373" cy="870460"/>
            </a:xfrm>
            <a:prstGeom prst="rect">
              <a:avLst/>
            </a:prstGeom>
            <a:noFill/>
            <a:ln>
              <a:noFill/>
            </a:ln>
          </p:spPr>
        </p:pic>
        <p:sp>
          <p:nvSpPr>
            <p:cNvPr id="351" name="Google Shape;351;p35"/>
            <p:cNvSpPr/>
            <p:nvPr/>
          </p:nvSpPr>
          <p:spPr>
            <a:xfrm rot="-4501411">
              <a:off x="8748237" y="1487266"/>
              <a:ext cx="1100125" cy="1029082"/>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rot="4501034">
              <a:off x="7960383" y="-118543"/>
              <a:ext cx="764143" cy="714797"/>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 name="Google Shape;353;p35"/>
            <p:cNvPicPr preferRelativeResize="0"/>
            <p:nvPr/>
          </p:nvPicPr>
          <p:blipFill>
            <a:blip r:embed="rId3">
              <a:alphaModFix/>
            </a:blip>
            <a:stretch>
              <a:fillRect/>
            </a:stretch>
          </p:blipFill>
          <p:spPr>
            <a:xfrm rot="5005637" flipH="1">
              <a:off x="5970790" y="-467808"/>
              <a:ext cx="932068" cy="967840"/>
            </a:xfrm>
            <a:prstGeom prst="rect">
              <a:avLst/>
            </a:prstGeom>
            <a:noFill/>
            <a:ln>
              <a:noFill/>
            </a:ln>
          </p:spPr>
        </p:pic>
      </p:grpSp>
      <p:sp>
        <p:nvSpPr>
          <p:cNvPr id="354" name="Google Shape;354;p35"/>
          <p:cNvSpPr txBox="1">
            <a:spLocks noGrp="1"/>
          </p:cNvSpPr>
          <p:nvPr>
            <p:ph type="title"/>
          </p:nvPr>
        </p:nvSpPr>
        <p:spPr>
          <a:xfrm>
            <a:off x="289305" y="163417"/>
            <a:ext cx="8134695" cy="448461"/>
          </a:xfrm>
          <a:prstGeom prst="rect">
            <a:avLst/>
          </a:prstGeom>
        </p:spPr>
        <p:txBody>
          <a:bodyPr spcFirstLastPara="1" wrap="square" lIns="0" tIns="0" rIns="0" bIns="0" anchor="ctr" anchorCtr="0">
            <a:noAutofit/>
          </a:bodyPr>
          <a:lstStyle/>
          <a:p>
            <a:r>
              <a:rPr lang="en"/>
              <a:t>K-Means Clustering</a:t>
            </a:r>
          </a:p>
        </p:txBody>
      </p:sp>
      <p:pic>
        <p:nvPicPr>
          <p:cNvPr id="3" name="Picture 2">
            <a:extLst>
              <a:ext uri="{FF2B5EF4-FFF2-40B4-BE49-F238E27FC236}">
                <a16:creationId xmlns:a16="http://schemas.microsoft.com/office/drawing/2014/main" id="{7E8A69E3-1D4D-BEE4-3E47-D6DECB655E37}"/>
              </a:ext>
            </a:extLst>
          </p:cNvPr>
          <p:cNvPicPr>
            <a:picLocks noChangeAspect="1"/>
          </p:cNvPicPr>
          <p:nvPr/>
        </p:nvPicPr>
        <p:blipFill>
          <a:blip r:embed="rId5"/>
          <a:stretch>
            <a:fillRect/>
          </a:stretch>
        </p:blipFill>
        <p:spPr>
          <a:xfrm>
            <a:off x="537455" y="957478"/>
            <a:ext cx="6495678" cy="3624796"/>
          </a:xfrm>
          <a:prstGeom prst="rect">
            <a:avLst/>
          </a:prstGeom>
        </p:spPr>
      </p:pic>
    </p:spTree>
    <p:extLst>
      <p:ext uri="{BB962C8B-B14F-4D97-AF65-F5344CB8AC3E}">
        <p14:creationId xmlns:p14="http://schemas.microsoft.com/office/powerpoint/2010/main" val="3213372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p35"/>
          <p:cNvGrpSpPr/>
          <p:nvPr/>
        </p:nvGrpSpPr>
        <p:grpSpPr>
          <a:xfrm>
            <a:off x="5902741" y="-502249"/>
            <a:ext cx="4034770" cy="3168403"/>
            <a:chOff x="5902741" y="-502249"/>
            <a:chExt cx="4034770" cy="3168403"/>
          </a:xfrm>
        </p:grpSpPr>
        <p:pic>
          <p:nvPicPr>
            <p:cNvPr id="349" name="Google Shape;349;p35"/>
            <p:cNvPicPr preferRelativeResize="0"/>
            <p:nvPr/>
          </p:nvPicPr>
          <p:blipFill>
            <a:blip r:embed="rId3">
              <a:alphaModFix/>
            </a:blip>
            <a:stretch>
              <a:fillRect/>
            </a:stretch>
          </p:blipFill>
          <p:spPr>
            <a:xfrm rot="281868">
              <a:off x="7400800" y="-398957"/>
              <a:ext cx="799451" cy="830138"/>
            </a:xfrm>
            <a:prstGeom prst="rect">
              <a:avLst/>
            </a:prstGeom>
            <a:noFill/>
            <a:ln>
              <a:noFill/>
            </a:ln>
          </p:spPr>
        </p:pic>
        <p:pic>
          <p:nvPicPr>
            <p:cNvPr id="350" name="Google Shape;350;p35"/>
            <p:cNvPicPr preferRelativeResize="0"/>
            <p:nvPr/>
          </p:nvPicPr>
          <p:blipFill rotWithShape="1">
            <a:blip r:embed="rId4">
              <a:alphaModFix/>
            </a:blip>
            <a:srcRect l="15607" t="29998" r="46167" b="17538"/>
            <a:stretch/>
          </p:blipFill>
          <p:spPr>
            <a:xfrm flipH="1">
              <a:off x="8599902" y="857891"/>
              <a:ext cx="758373" cy="870460"/>
            </a:xfrm>
            <a:prstGeom prst="rect">
              <a:avLst/>
            </a:prstGeom>
            <a:noFill/>
            <a:ln>
              <a:noFill/>
            </a:ln>
          </p:spPr>
        </p:pic>
        <p:sp>
          <p:nvSpPr>
            <p:cNvPr id="351" name="Google Shape;351;p35"/>
            <p:cNvSpPr/>
            <p:nvPr/>
          </p:nvSpPr>
          <p:spPr>
            <a:xfrm rot="-4501411">
              <a:off x="8748237" y="1487266"/>
              <a:ext cx="1100125" cy="1029082"/>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rot="4501034">
              <a:off x="7960383" y="-118543"/>
              <a:ext cx="764143" cy="714797"/>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 name="Google Shape;353;p35"/>
            <p:cNvPicPr preferRelativeResize="0"/>
            <p:nvPr/>
          </p:nvPicPr>
          <p:blipFill>
            <a:blip r:embed="rId3">
              <a:alphaModFix/>
            </a:blip>
            <a:stretch>
              <a:fillRect/>
            </a:stretch>
          </p:blipFill>
          <p:spPr>
            <a:xfrm rot="5005637" flipH="1">
              <a:off x="5970790" y="-467808"/>
              <a:ext cx="932068" cy="967840"/>
            </a:xfrm>
            <a:prstGeom prst="rect">
              <a:avLst/>
            </a:prstGeom>
            <a:noFill/>
            <a:ln>
              <a:noFill/>
            </a:ln>
          </p:spPr>
        </p:pic>
      </p:grpSp>
      <p:sp>
        <p:nvSpPr>
          <p:cNvPr id="354" name="Google Shape;354;p35"/>
          <p:cNvSpPr txBox="1">
            <a:spLocks noGrp="1"/>
          </p:cNvSpPr>
          <p:nvPr>
            <p:ph type="title"/>
          </p:nvPr>
        </p:nvSpPr>
        <p:spPr>
          <a:xfrm>
            <a:off x="289305" y="163417"/>
            <a:ext cx="8134695" cy="1036726"/>
          </a:xfrm>
          <a:prstGeom prst="rect">
            <a:avLst/>
          </a:prstGeom>
        </p:spPr>
        <p:txBody>
          <a:bodyPr spcFirstLastPara="1" wrap="square" lIns="0" tIns="0" rIns="0" bIns="0" anchor="ctr" anchorCtr="0">
            <a:noAutofit/>
          </a:bodyPr>
          <a:lstStyle/>
          <a:p>
            <a:r>
              <a:rPr lang="en"/>
              <a:t>Data Aggregation and Representation</a:t>
            </a:r>
          </a:p>
        </p:txBody>
      </p:sp>
      <p:pic>
        <p:nvPicPr>
          <p:cNvPr id="4" name="Picture 3">
            <a:extLst>
              <a:ext uri="{FF2B5EF4-FFF2-40B4-BE49-F238E27FC236}">
                <a16:creationId xmlns:a16="http://schemas.microsoft.com/office/drawing/2014/main" id="{26DD9966-503C-1B9F-8E5A-BDBD232EBD9D}"/>
              </a:ext>
            </a:extLst>
          </p:cNvPr>
          <p:cNvPicPr>
            <a:picLocks noChangeAspect="1"/>
          </p:cNvPicPr>
          <p:nvPr/>
        </p:nvPicPr>
        <p:blipFill>
          <a:blip r:embed="rId5"/>
          <a:stretch>
            <a:fillRect/>
          </a:stretch>
        </p:blipFill>
        <p:spPr>
          <a:xfrm>
            <a:off x="289305" y="1287299"/>
            <a:ext cx="4994610" cy="3678656"/>
          </a:xfrm>
          <a:prstGeom prst="rect">
            <a:avLst/>
          </a:prstGeom>
        </p:spPr>
      </p:pic>
      <p:sp>
        <p:nvSpPr>
          <p:cNvPr id="2" name="TextBox 1">
            <a:extLst>
              <a:ext uri="{FF2B5EF4-FFF2-40B4-BE49-F238E27FC236}">
                <a16:creationId xmlns:a16="http://schemas.microsoft.com/office/drawing/2014/main" id="{7EB36222-E443-DC77-1D9A-D0D8359C2549}"/>
              </a:ext>
            </a:extLst>
          </p:cNvPr>
          <p:cNvSpPr txBox="1"/>
          <p:nvPr/>
        </p:nvSpPr>
        <p:spPr>
          <a:xfrm>
            <a:off x="5605964" y="1283994"/>
            <a:ext cx="2979695"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We then predicted the labels, we got an array of 0's and 1's</a:t>
            </a:r>
          </a:p>
          <a:p>
            <a:endParaRPr lang="en-US" dirty="0"/>
          </a:p>
          <a:p>
            <a:r>
              <a:rPr lang="en-US" dirty="0"/>
              <a:t>We mapped the data accordingly and integrated it into the main dataset</a:t>
            </a:r>
          </a:p>
        </p:txBody>
      </p:sp>
    </p:spTree>
    <p:extLst>
      <p:ext uri="{BB962C8B-B14F-4D97-AF65-F5344CB8AC3E}">
        <p14:creationId xmlns:p14="http://schemas.microsoft.com/office/powerpoint/2010/main" val="3877579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8CD8E-BF77-4CC5-017F-8BFFB288675B}"/>
              </a:ext>
            </a:extLst>
          </p:cNvPr>
          <p:cNvSpPr>
            <a:spLocks noGrp="1"/>
          </p:cNvSpPr>
          <p:nvPr>
            <p:ph type="title"/>
          </p:nvPr>
        </p:nvSpPr>
        <p:spPr>
          <a:xfrm>
            <a:off x="476251" y="480617"/>
            <a:ext cx="2563994" cy="4187361"/>
          </a:xfrm>
        </p:spPr>
        <p:txBody>
          <a:bodyPr anchor="ctr">
            <a:normAutofit/>
          </a:bodyPr>
          <a:lstStyle/>
          <a:p>
            <a:r>
              <a:rPr lang="en-GB" sz="4050">
                <a:cs typeface="Calibri Light"/>
              </a:rPr>
              <a:t>Model Building</a:t>
            </a:r>
            <a:endParaRPr lang="en-GB" sz="4050"/>
          </a:p>
        </p:txBody>
      </p:sp>
      <p:grpSp>
        <p:nvGrpSpPr>
          <p:cNvPr id="3" name="Group 2">
            <a:extLst>
              <a:ext uri="{FF2B5EF4-FFF2-40B4-BE49-F238E27FC236}">
                <a16:creationId xmlns:a16="http://schemas.microsoft.com/office/drawing/2014/main" id="{8A6409DD-AEA8-59AB-AB88-4F1FFF7457E7}"/>
              </a:ext>
            </a:extLst>
          </p:cNvPr>
          <p:cNvGrpSpPr/>
          <p:nvPr/>
        </p:nvGrpSpPr>
        <p:grpSpPr>
          <a:xfrm>
            <a:off x="3419921" y="749876"/>
            <a:ext cx="5175384" cy="4151092"/>
            <a:chOff x="3486014" y="481123"/>
            <a:chExt cx="5175384" cy="4151092"/>
          </a:xfrm>
        </p:grpSpPr>
        <p:sp>
          <p:nvSpPr>
            <p:cNvPr id="4" name="Straight Connector 3">
              <a:extLst>
                <a:ext uri="{FF2B5EF4-FFF2-40B4-BE49-F238E27FC236}">
                  <a16:creationId xmlns:a16="http://schemas.microsoft.com/office/drawing/2014/main" id="{FA95E486-A35E-162C-9BDB-49B12A407FC0}"/>
                </a:ext>
              </a:extLst>
            </p:cNvPr>
            <p:cNvSpPr/>
            <p:nvPr/>
          </p:nvSpPr>
          <p:spPr>
            <a:xfrm>
              <a:off x="3486014" y="481123"/>
              <a:ext cx="5175384" cy="0"/>
            </a:xfrm>
            <a:prstGeom prst="line">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6" name="Freeform: Shape 5">
              <a:extLst>
                <a:ext uri="{FF2B5EF4-FFF2-40B4-BE49-F238E27FC236}">
                  <a16:creationId xmlns:a16="http://schemas.microsoft.com/office/drawing/2014/main" id="{8A866F01-396E-6619-B8CF-FCB9F33DE7B1}"/>
                </a:ext>
              </a:extLst>
            </p:cNvPr>
            <p:cNvSpPr/>
            <p:nvPr/>
          </p:nvSpPr>
          <p:spPr>
            <a:xfrm>
              <a:off x="3486014" y="481123"/>
              <a:ext cx="5175384" cy="830218"/>
            </a:xfrm>
            <a:custGeom>
              <a:avLst/>
              <a:gdLst>
                <a:gd name="connsiteX0" fmla="*/ 0 w 5175384"/>
                <a:gd name="connsiteY0" fmla="*/ 0 h 830218"/>
                <a:gd name="connsiteX1" fmla="*/ 5175384 w 5175384"/>
                <a:gd name="connsiteY1" fmla="*/ 0 h 830218"/>
                <a:gd name="connsiteX2" fmla="*/ 5175384 w 5175384"/>
                <a:gd name="connsiteY2" fmla="*/ 830218 h 830218"/>
                <a:gd name="connsiteX3" fmla="*/ 0 w 5175384"/>
                <a:gd name="connsiteY3" fmla="*/ 830218 h 830218"/>
                <a:gd name="connsiteX4" fmla="*/ 0 w 5175384"/>
                <a:gd name="connsiteY4" fmla="*/ 0 h 83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384" h="830218">
                  <a:moveTo>
                    <a:pt x="0" y="0"/>
                  </a:moveTo>
                  <a:lnTo>
                    <a:pt x="5175384" y="0"/>
                  </a:lnTo>
                  <a:lnTo>
                    <a:pt x="5175384" y="830218"/>
                  </a:lnTo>
                  <a:lnTo>
                    <a:pt x="0" y="8302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defTabSz="1066800">
                <a:lnSpc>
                  <a:spcPct val="90000"/>
                </a:lnSpc>
                <a:spcBef>
                  <a:spcPct val="0"/>
                </a:spcBef>
                <a:spcAft>
                  <a:spcPct val="35000"/>
                </a:spcAft>
              </a:pPr>
              <a:r>
                <a:rPr lang="en-GB" sz="2400" kern="1200" dirty="0" err="1"/>
                <a:t>KNearestNeighbours</a:t>
              </a:r>
              <a:endParaRPr lang="en-GB" sz="2400" kern="1200" dirty="0" err="1">
                <a:cs typeface="Arial"/>
              </a:endParaRPr>
            </a:p>
          </p:txBody>
        </p:sp>
        <p:sp>
          <p:nvSpPr>
            <p:cNvPr id="7" name="Straight Connector 6">
              <a:extLst>
                <a:ext uri="{FF2B5EF4-FFF2-40B4-BE49-F238E27FC236}">
                  <a16:creationId xmlns:a16="http://schemas.microsoft.com/office/drawing/2014/main" id="{AA1BFD1A-1C89-78EF-3D7A-DD30A7594F5D}"/>
                </a:ext>
              </a:extLst>
            </p:cNvPr>
            <p:cNvSpPr/>
            <p:nvPr/>
          </p:nvSpPr>
          <p:spPr>
            <a:xfrm>
              <a:off x="3486014" y="1311342"/>
              <a:ext cx="5175384" cy="0"/>
            </a:xfrm>
            <a:prstGeom prst="line">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8" name="Freeform: Shape 7">
              <a:extLst>
                <a:ext uri="{FF2B5EF4-FFF2-40B4-BE49-F238E27FC236}">
                  <a16:creationId xmlns:a16="http://schemas.microsoft.com/office/drawing/2014/main" id="{86613393-5624-7FA7-FF70-88359FEF261D}"/>
                </a:ext>
              </a:extLst>
            </p:cNvPr>
            <p:cNvSpPr/>
            <p:nvPr/>
          </p:nvSpPr>
          <p:spPr>
            <a:xfrm>
              <a:off x="3486014" y="1311342"/>
              <a:ext cx="5175384" cy="830218"/>
            </a:xfrm>
            <a:custGeom>
              <a:avLst/>
              <a:gdLst>
                <a:gd name="connsiteX0" fmla="*/ 0 w 5175384"/>
                <a:gd name="connsiteY0" fmla="*/ 0 h 830218"/>
                <a:gd name="connsiteX1" fmla="*/ 5175384 w 5175384"/>
                <a:gd name="connsiteY1" fmla="*/ 0 h 830218"/>
                <a:gd name="connsiteX2" fmla="*/ 5175384 w 5175384"/>
                <a:gd name="connsiteY2" fmla="*/ 830218 h 830218"/>
                <a:gd name="connsiteX3" fmla="*/ 0 w 5175384"/>
                <a:gd name="connsiteY3" fmla="*/ 830218 h 830218"/>
                <a:gd name="connsiteX4" fmla="*/ 0 w 5175384"/>
                <a:gd name="connsiteY4" fmla="*/ 0 h 83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384" h="830218">
                  <a:moveTo>
                    <a:pt x="0" y="0"/>
                  </a:moveTo>
                  <a:lnTo>
                    <a:pt x="5175384" y="0"/>
                  </a:lnTo>
                  <a:lnTo>
                    <a:pt x="5175384" y="830218"/>
                  </a:lnTo>
                  <a:lnTo>
                    <a:pt x="0" y="8302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defTabSz="1066800"/>
              <a:r>
                <a:rPr lang="en" sz="2400" kern="1200" dirty="0"/>
                <a:t>Random Forest Classifier</a:t>
              </a:r>
              <a:endParaRPr lang="en-US" sz="2400" kern="1200" dirty="0">
                <a:cs typeface="Arial"/>
              </a:endParaRPr>
            </a:p>
          </p:txBody>
        </p:sp>
        <p:sp>
          <p:nvSpPr>
            <p:cNvPr id="10" name="Straight Connector 9">
              <a:extLst>
                <a:ext uri="{FF2B5EF4-FFF2-40B4-BE49-F238E27FC236}">
                  <a16:creationId xmlns:a16="http://schemas.microsoft.com/office/drawing/2014/main" id="{42DC4167-4488-19F9-1F98-8D9D654FF18B}"/>
                </a:ext>
              </a:extLst>
            </p:cNvPr>
            <p:cNvSpPr/>
            <p:nvPr/>
          </p:nvSpPr>
          <p:spPr>
            <a:xfrm>
              <a:off x="3486014" y="2141560"/>
              <a:ext cx="5175384" cy="0"/>
            </a:xfrm>
            <a:prstGeom prst="line">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US"/>
            </a:p>
          </p:txBody>
        </p:sp>
        <p:sp>
          <p:nvSpPr>
            <p:cNvPr id="12" name="Freeform: Shape 11">
              <a:extLst>
                <a:ext uri="{FF2B5EF4-FFF2-40B4-BE49-F238E27FC236}">
                  <a16:creationId xmlns:a16="http://schemas.microsoft.com/office/drawing/2014/main" id="{92D3DCB2-B94A-C288-A9FB-1E97E941A3CE}"/>
                </a:ext>
              </a:extLst>
            </p:cNvPr>
            <p:cNvSpPr/>
            <p:nvPr/>
          </p:nvSpPr>
          <p:spPr>
            <a:xfrm>
              <a:off x="3486014" y="2141560"/>
              <a:ext cx="5175384" cy="830218"/>
            </a:xfrm>
            <a:custGeom>
              <a:avLst/>
              <a:gdLst>
                <a:gd name="connsiteX0" fmla="*/ 0 w 5175384"/>
                <a:gd name="connsiteY0" fmla="*/ 0 h 830218"/>
                <a:gd name="connsiteX1" fmla="*/ 5175384 w 5175384"/>
                <a:gd name="connsiteY1" fmla="*/ 0 h 830218"/>
                <a:gd name="connsiteX2" fmla="*/ 5175384 w 5175384"/>
                <a:gd name="connsiteY2" fmla="*/ 830218 h 830218"/>
                <a:gd name="connsiteX3" fmla="*/ 0 w 5175384"/>
                <a:gd name="connsiteY3" fmla="*/ 830218 h 830218"/>
                <a:gd name="connsiteX4" fmla="*/ 0 w 5175384"/>
                <a:gd name="connsiteY4" fmla="*/ 0 h 83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384" h="830218">
                  <a:moveTo>
                    <a:pt x="0" y="0"/>
                  </a:moveTo>
                  <a:lnTo>
                    <a:pt x="5175384" y="0"/>
                  </a:lnTo>
                  <a:lnTo>
                    <a:pt x="5175384" y="830218"/>
                  </a:lnTo>
                  <a:lnTo>
                    <a:pt x="0" y="8302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defTabSz="1066800"/>
              <a:r>
                <a:rPr lang="en-GB" sz="2400" kern="1200" dirty="0"/>
                <a:t>Decision Tree Classifier</a:t>
              </a:r>
            </a:p>
            <a:p>
              <a:pPr marL="0" lvl="0" indent="0" algn="l" defTabSz="1066800">
                <a:lnSpc>
                  <a:spcPct val="90000"/>
                </a:lnSpc>
                <a:spcBef>
                  <a:spcPct val="0"/>
                </a:spcBef>
                <a:spcAft>
                  <a:spcPct val="35000"/>
                </a:spcAft>
                <a:buNone/>
              </a:pPr>
              <a:endParaRPr lang="en-GB" sz="2400" kern="1200" dirty="0">
                <a:cs typeface="Arial"/>
              </a:endParaRPr>
            </a:p>
          </p:txBody>
        </p:sp>
        <p:sp>
          <p:nvSpPr>
            <p:cNvPr id="13" name="Straight Connector 12">
              <a:extLst>
                <a:ext uri="{FF2B5EF4-FFF2-40B4-BE49-F238E27FC236}">
                  <a16:creationId xmlns:a16="http://schemas.microsoft.com/office/drawing/2014/main" id="{CD6809D1-AB37-D6A1-288C-C93104897564}"/>
                </a:ext>
              </a:extLst>
            </p:cNvPr>
            <p:cNvSpPr/>
            <p:nvPr/>
          </p:nvSpPr>
          <p:spPr>
            <a:xfrm>
              <a:off x="3486014" y="2971779"/>
              <a:ext cx="5175384" cy="0"/>
            </a:xfrm>
            <a:prstGeom prst="line">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US"/>
            </a:p>
          </p:txBody>
        </p:sp>
        <p:sp>
          <p:nvSpPr>
            <p:cNvPr id="14" name="Freeform: Shape 13">
              <a:extLst>
                <a:ext uri="{FF2B5EF4-FFF2-40B4-BE49-F238E27FC236}">
                  <a16:creationId xmlns:a16="http://schemas.microsoft.com/office/drawing/2014/main" id="{60C08375-EEF3-CE98-1F8F-FCCF1AE5D900}"/>
                </a:ext>
              </a:extLst>
            </p:cNvPr>
            <p:cNvSpPr/>
            <p:nvPr/>
          </p:nvSpPr>
          <p:spPr>
            <a:xfrm>
              <a:off x="3486014" y="2971779"/>
              <a:ext cx="5175384" cy="1565498"/>
            </a:xfrm>
            <a:custGeom>
              <a:avLst/>
              <a:gdLst>
                <a:gd name="connsiteX0" fmla="*/ 0 w 5175384"/>
                <a:gd name="connsiteY0" fmla="*/ 0 h 830218"/>
                <a:gd name="connsiteX1" fmla="*/ 5175384 w 5175384"/>
                <a:gd name="connsiteY1" fmla="*/ 0 h 830218"/>
                <a:gd name="connsiteX2" fmla="*/ 5175384 w 5175384"/>
                <a:gd name="connsiteY2" fmla="*/ 830218 h 830218"/>
                <a:gd name="connsiteX3" fmla="*/ 0 w 5175384"/>
                <a:gd name="connsiteY3" fmla="*/ 830218 h 830218"/>
                <a:gd name="connsiteX4" fmla="*/ 0 w 5175384"/>
                <a:gd name="connsiteY4" fmla="*/ 0 h 83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384" h="830218">
                  <a:moveTo>
                    <a:pt x="0" y="0"/>
                  </a:moveTo>
                  <a:lnTo>
                    <a:pt x="5175384" y="0"/>
                  </a:lnTo>
                  <a:lnTo>
                    <a:pt x="5175384" y="830218"/>
                  </a:lnTo>
                  <a:lnTo>
                    <a:pt x="0" y="8302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defTabSz="1066800">
                <a:lnSpc>
                  <a:spcPct val="90000"/>
                </a:lnSpc>
                <a:spcBef>
                  <a:spcPct val="0"/>
                </a:spcBef>
                <a:spcAft>
                  <a:spcPct val="35000"/>
                </a:spcAft>
              </a:pPr>
              <a:r>
                <a:rPr lang="en-GB" sz="2400" kern="1200" dirty="0">
                  <a:cs typeface="Arial"/>
                </a:rPr>
                <a:t>Logistic Regression</a:t>
              </a:r>
              <a:endParaRPr lang="en-US" dirty="0"/>
            </a:p>
          </p:txBody>
        </p:sp>
        <p:sp>
          <p:nvSpPr>
            <p:cNvPr id="15" name="Straight Connector 14">
              <a:extLst>
                <a:ext uri="{FF2B5EF4-FFF2-40B4-BE49-F238E27FC236}">
                  <a16:creationId xmlns:a16="http://schemas.microsoft.com/office/drawing/2014/main" id="{05ECD6E0-03D3-4B95-94F3-C2B121C484F5}"/>
                </a:ext>
              </a:extLst>
            </p:cNvPr>
            <p:cNvSpPr/>
            <p:nvPr/>
          </p:nvSpPr>
          <p:spPr>
            <a:xfrm>
              <a:off x="3486014" y="3801997"/>
              <a:ext cx="5175384" cy="0"/>
            </a:xfrm>
            <a:prstGeom prst="line">
              <a:avLst/>
            </a:pr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16" name="Freeform: Shape 15">
              <a:extLst>
                <a:ext uri="{FF2B5EF4-FFF2-40B4-BE49-F238E27FC236}">
                  <a16:creationId xmlns:a16="http://schemas.microsoft.com/office/drawing/2014/main" id="{0124F3AB-39C4-E353-943A-27D4E3169508}"/>
                </a:ext>
              </a:extLst>
            </p:cNvPr>
            <p:cNvSpPr/>
            <p:nvPr/>
          </p:nvSpPr>
          <p:spPr>
            <a:xfrm>
              <a:off x="3486014" y="3801997"/>
              <a:ext cx="5175384" cy="830218"/>
            </a:xfrm>
            <a:custGeom>
              <a:avLst/>
              <a:gdLst>
                <a:gd name="connsiteX0" fmla="*/ 0 w 5175384"/>
                <a:gd name="connsiteY0" fmla="*/ 0 h 830218"/>
                <a:gd name="connsiteX1" fmla="*/ 5175384 w 5175384"/>
                <a:gd name="connsiteY1" fmla="*/ 0 h 830218"/>
                <a:gd name="connsiteX2" fmla="*/ 5175384 w 5175384"/>
                <a:gd name="connsiteY2" fmla="*/ 830218 h 830218"/>
                <a:gd name="connsiteX3" fmla="*/ 0 w 5175384"/>
                <a:gd name="connsiteY3" fmla="*/ 830218 h 830218"/>
                <a:gd name="connsiteX4" fmla="*/ 0 w 5175384"/>
                <a:gd name="connsiteY4" fmla="*/ 0 h 830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384" h="830218">
                  <a:moveTo>
                    <a:pt x="0" y="0"/>
                  </a:moveTo>
                  <a:lnTo>
                    <a:pt x="5175384" y="0"/>
                  </a:lnTo>
                  <a:lnTo>
                    <a:pt x="5175384" y="830218"/>
                  </a:lnTo>
                  <a:lnTo>
                    <a:pt x="0" y="8302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marL="0" lvl="0" indent="0" algn="l" defTabSz="1066800" rtl="0">
                <a:lnSpc>
                  <a:spcPct val="90000"/>
                </a:lnSpc>
                <a:spcBef>
                  <a:spcPct val="0"/>
                </a:spcBef>
                <a:spcAft>
                  <a:spcPct val="35000"/>
                </a:spcAft>
                <a:buNone/>
              </a:pPr>
              <a:endParaRPr lang="en-US" sz="2400" kern="1200"/>
            </a:p>
          </p:txBody>
        </p:sp>
      </p:grpSp>
    </p:spTree>
    <p:extLst>
      <p:ext uri="{BB962C8B-B14F-4D97-AF65-F5344CB8AC3E}">
        <p14:creationId xmlns:p14="http://schemas.microsoft.com/office/powerpoint/2010/main" val="42627314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p35"/>
          <p:cNvGrpSpPr/>
          <p:nvPr/>
        </p:nvGrpSpPr>
        <p:grpSpPr>
          <a:xfrm>
            <a:off x="5902741" y="-502249"/>
            <a:ext cx="4034770" cy="3168403"/>
            <a:chOff x="5902741" y="-502249"/>
            <a:chExt cx="4034770" cy="3168403"/>
          </a:xfrm>
        </p:grpSpPr>
        <p:pic>
          <p:nvPicPr>
            <p:cNvPr id="349" name="Google Shape;349;p35"/>
            <p:cNvPicPr preferRelativeResize="0"/>
            <p:nvPr/>
          </p:nvPicPr>
          <p:blipFill>
            <a:blip r:embed="rId3">
              <a:alphaModFix/>
            </a:blip>
            <a:stretch>
              <a:fillRect/>
            </a:stretch>
          </p:blipFill>
          <p:spPr>
            <a:xfrm rot="281868">
              <a:off x="7400800" y="-398957"/>
              <a:ext cx="799451" cy="830138"/>
            </a:xfrm>
            <a:prstGeom prst="rect">
              <a:avLst/>
            </a:prstGeom>
            <a:noFill/>
            <a:ln>
              <a:noFill/>
            </a:ln>
          </p:spPr>
        </p:pic>
        <p:pic>
          <p:nvPicPr>
            <p:cNvPr id="350" name="Google Shape;350;p35"/>
            <p:cNvPicPr preferRelativeResize="0"/>
            <p:nvPr/>
          </p:nvPicPr>
          <p:blipFill rotWithShape="1">
            <a:blip r:embed="rId4">
              <a:alphaModFix/>
            </a:blip>
            <a:srcRect l="15607" t="29998" r="46167" b="17538"/>
            <a:stretch/>
          </p:blipFill>
          <p:spPr>
            <a:xfrm flipH="1">
              <a:off x="8599902" y="857891"/>
              <a:ext cx="758373" cy="870460"/>
            </a:xfrm>
            <a:prstGeom prst="rect">
              <a:avLst/>
            </a:prstGeom>
            <a:noFill/>
            <a:ln>
              <a:noFill/>
            </a:ln>
          </p:spPr>
        </p:pic>
        <p:sp>
          <p:nvSpPr>
            <p:cNvPr id="351" name="Google Shape;351;p35"/>
            <p:cNvSpPr/>
            <p:nvPr/>
          </p:nvSpPr>
          <p:spPr>
            <a:xfrm rot="-4501411">
              <a:off x="8748237" y="1487266"/>
              <a:ext cx="1100125" cy="1029082"/>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rot="4501034">
              <a:off x="7960383" y="-118543"/>
              <a:ext cx="764143" cy="714797"/>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 name="Google Shape;353;p35"/>
            <p:cNvPicPr preferRelativeResize="0"/>
            <p:nvPr/>
          </p:nvPicPr>
          <p:blipFill>
            <a:blip r:embed="rId3">
              <a:alphaModFix/>
            </a:blip>
            <a:stretch>
              <a:fillRect/>
            </a:stretch>
          </p:blipFill>
          <p:spPr>
            <a:xfrm rot="5005637" flipH="1">
              <a:off x="5970790" y="-467808"/>
              <a:ext cx="932068" cy="967840"/>
            </a:xfrm>
            <a:prstGeom prst="rect">
              <a:avLst/>
            </a:prstGeom>
            <a:noFill/>
            <a:ln>
              <a:noFill/>
            </a:ln>
          </p:spPr>
        </p:pic>
      </p:grpSp>
      <p:sp>
        <p:nvSpPr>
          <p:cNvPr id="354" name="Google Shape;354;p35"/>
          <p:cNvSpPr txBox="1">
            <a:spLocks noGrp="1"/>
          </p:cNvSpPr>
          <p:nvPr>
            <p:ph type="title"/>
          </p:nvPr>
        </p:nvSpPr>
        <p:spPr>
          <a:xfrm>
            <a:off x="289305" y="163417"/>
            <a:ext cx="8134695" cy="1036726"/>
          </a:xfrm>
          <a:prstGeom prst="rect">
            <a:avLst/>
          </a:prstGeom>
        </p:spPr>
        <p:txBody>
          <a:bodyPr spcFirstLastPara="1" wrap="square" lIns="0" tIns="0" rIns="0" bIns="0" anchor="ctr" anchorCtr="0">
            <a:noAutofit/>
          </a:bodyPr>
          <a:lstStyle/>
          <a:p>
            <a:r>
              <a:rPr lang="en" dirty="0" err="1"/>
              <a:t>KNearestNeighboursM</a:t>
            </a:r>
          </a:p>
        </p:txBody>
      </p:sp>
      <p:pic>
        <p:nvPicPr>
          <p:cNvPr id="3" name="Picture 2">
            <a:extLst>
              <a:ext uri="{FF2B5EF4-FFF2-40B4-BE49-F238E27FC236}">
                <a16:creationId xmlns:a16="http://schemas.microsoft.com/office/drawing/2014/main" id="{1FB1765F-76A5-78D1-6E31-E55D3A5EEDD2}"/>
              </a:ext>
            </a:extLst>
          </p:cNvPr>
          <p:cNvPicPr>
            <a:picLocks noChangeAspect="1"/>
          </p:cNvPicPr>
          <p:nvPr/>
        </p:nvPicPr>
        <p:blipFill>
          <a:blip r:embed="rId5"/>
          <a:stretch>
            <a:fillRect/>
          </a:stretch>
        </p:blipFill>
        <p:spPr>
          <a:xfrm>
            <a:off x="316529" y="1200143"/>
            <a:ext cx="4784803" cy="2772705"/>
          </a:xfrm>
          <a:prstGeom prst="rect">
            <a:avLst/>
          </a:prstGeom>
        </p:spPr>
      </p:pic>
      <p:pic>
        <p:nvPicPr>
          <p:cNvPr id="2" name="Picture 1" descr="A blue squares with white text&#10;&#10;Description automatically generated">
            <a:extLst>
              <a:ext uri="{FF2B5EF4-FFF2-40B4-BE49-F238E27FC236}">
                <a16:creationId xmlns:a16="http://schemas.microsoft.com/office/drawing/2014/main" id="{C4DD9290-E84E-C7E6-BFFB-F5159E3BF22A}"/>
              </a:ext>
            </a:extLst>
          </p:cNvPr>
          <p:cNvPicPr>
            <a:picLocks noChangeAspect="1"/>
          </p:cNvPicPr>
          <p:nvPr/>
        </p:nvPicPr>
        <p:blipFill>
          <a:blip r:embed="rId6"/>
          <a:stretch>
            <a:fillRect/>
          </a:stretch>
        </p:blipFill>
        <p:spPr>
          <a:xfrm>
            <a:off x="5347010" y="960383"/>
            <a:ext cx="3152078" cy="3250613"/>
          </a:xfrm>
          <a:prstGeom prst="rect">
            <a:avLst/>
          </a:prstGeom>
        </p:spPr>
      </p:pic>
    </p:spTree>
    <p:extLst>
      <p:ext uri="{BB962C8B-B14F-4D97-AF65-F5344CB8AC3E}">
        <p14:creationId xmlns:p14="http://schemas.microsoft.com/office/powerpoint/2010/main" val="4224865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p35"/>
          <p:cNvGrpSpPr/>
          <p:nvPr/>
        </p:nvGrpSpPr>
        <p:grpSpPr>
          <a:xfrm>
            <a:off x="5902741" y="-502249"/>
            <a:ext cx="4034770" cy="3168403"/>
            <a:chOff x="5902741" y="-502249"/>
            <a:chExt cx="4034770" cy="3168403"/>
          </a:xfrm>
        </p:grpSpPr>
        <p:pic>
          <p:nvPicPr>
            <p:cNvPr id="349" name="Google Shape;349;p35"/>
            <p:cNvPicPr preferRelativeResize="0"/>
            <p:nvPr/>
          </p:nvPicPr>
          <p:blipFill>
            <a:blip r:embed="rId3">
              <a:alphaModFix/>
            </a:blip>
            <a:stretch>
              <a:fillRect/>
            </a:stretch>
          </p:blipFill>
          <p:spPr>
            <a:xfrm rot="281868">
              <a:off x="7400800" y="-398957"/>
              <a:ext cx="799451" cy="830138"/>
            </a:xfrm>
            <a:prstGeom prst="rect">
              <a:avLst/>
            </a:prstGeom>
            <a:noFill/>
            <a:ln>
              <a:noFill/>
            </a:ln>
          </p:spPr>
        </p:pic>
        <p:pic>
          <p:nvPicPr>
            <p:cNvPr id="350" name="Google Shape;350;p35"/>
            <p:cNvPicPr preferRelativeResize="0"/>
            <p:nvPr/>
          </p:nvPicPr>
          <p:blipFill rotWithShape="1">
            <a:blip r:embed="rId4">
              <a:alphaModFix/>
            </a:blip>
            <a:srcRect l="15607" t="29998" r="46167" b="17538"/>
            <a:stretch/>
          </p:blipFill>
          <p:spPr>
            <a:xfrm flipH="1">
              <a:off x="8599902" y="857891"/>
              <a:ext cx="758373" cy="870460"/>
            </a:xfrm>
            <a:prstGeom prst="rect">
              <a:avLst/>
            </a:prstGeom>
            <a:noFill/>
            <a:ln>
              <a:noFill/>
            </a:ln>
          </p:spPr>
        </p:pic>
        <p:sp>
          <p:nvSpPr>
            <p:cNvPr id="351" name="Google Shape;351;p35"/>
            <p:cNvSpPr/>
            <p:nvPr/>
          </p:nvSpPr>
          <p:spPr>
            <a:xfrm rot="-4501411">
              <a:off x="8748237" y="1487266"/>
              <a:ext cx="1100125" cy="1029082"/>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rot="4501034">
              <a:off x="7960383" y="-118543"/>
              <a:ext cx="764143" cy="714797"/>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 name="Google Shape;353;p35"/>
            <p:cNvPicPr preferRelativeResize="0"/>
            <p:nvPr/>
          </p:nvPicPr>
          <p:blipFill>
            <a:blip r:embed="rId3">
              <a:alphaModFix/>
            </a:blip>
            <a:stretch>
              <a:fillRect/>
            </a:stretch>
          </p:blipFill>
          <p:spPr>
            <a:xfrm rot="5005637" flipH="1">
              <a:off x="5970790" y="-467808"/>
              <a:ext cx="932068" cy="967840"/>
            </a:xfrm>
            <a:prstGeom prst="rect">
              <a:avLst/>
            </a:prstGeom>
            <a:noFill/>
            <a:ln>
              <a:noFill/>
            </a:ln>
          </p:spPr>
        </p:pic>
      </p:grpSp>
      <p:sp>
        <p:nvSpPr>
          <p:cNvPr id="354" name="Google Shape;354;p35"/>
          <p:cNvSpPr txBox="1">
            <a:spLocks noGrp="1"/>
          </p:cNvSpPr>
          <p:nvPr>
            <p:ph type="title"/>
          </p:nvPr>
        </p:nvSpPr>
        <p:spPr>
          <a:xfrm>
            <a:off x="289305" y="163417"/>
            <a:ext cx="8134695" cy="1036726"/>
          </a:xfrm>
          <a:prstGeom prst="rect">
            <a:avLst/>
          </a:prstGeom>
        </p:spPr>
        <p:txBody>
          <a:bodyPr spcFirstLastPara="1" wrap="square" lIns="0" tIns="0" rIns="0" bIns="0" anchor="ctr" anchorCtr="0">
            <a:noAutofit/>
          </a:bodyPr>
          <a:lstStyle/>
          <a:p>
            <a:r>
              <a:rPr lang="en"/>
              <a:t>Random Forest</a:t>
            </a:r>
          </a:p>
        </p:txBody>
      </p:sp>
      <p:pic>
        <p:nvPicPr>
          <p:cNvPr id="4" name="Picture 3">
            <a:extLst>
              <a:ext uri="{FF2B5EF4-FFF2-40B4-BE49-F238E27FC236}">
                <a16:creationId xmlns:a16="http://schemas.microsoft.com/office/drawing/2014/main" id="{E0D37C9D-173D-9DD2-3E97-8A84344983CC}"/>
              </a:ext>
            </a:extLst>
          </p:cNvPr>
          <p:cNvPicPr>
            <a:picLocks noChangeAspect="1"/>
          </p:cNvPicPr>
          <p:nvPr/>
        </p:nvPicPr>
        <p:blipFill>
          <a:blip r:embed="rId5"/>
          <a:stretch>
            <a:fillRect/>
          </a:stretch>
        </p:blipFill>
        <p:spPr>
          <a:xfrm>
            <a:off x="289305" y="1025733"/>
            <a:ext cx="3980310" cy="2789980"/>
          </a:xfrm>
          <a:prstGeom prst="rect">
            <a:avLst/>
          </a:prstGeom>
        </p:spPr>
      </p:pic>
      <p:pic>
        <p:nvPicPr>
          <p:cNvPr id="2" name="Picture 1">
            <a:extLst>
              <a:ext uri="{FF2B5EF4-FFF2-40B4-BE49-F238E27FC236}">
                <a16:creationId xmlns:a16="http://schemas.microsoft.com/office/drawing/2014/main" id="{3B668EC5-9AB1-FC19-DC1F-0D725705699B}"/>
              </a:ext>
            </a:extLst>
          </p:cNvPr>
          <p:cNvPicPr>
            <a:picLocks noChangeAspect="1"/>
          </p:cNvPicPr>
          <p:nvPr/>
        </p:nvPicPr>
        <p:blipFill>
          <a:blip r:embed="rId6"/>
          <a:stretch>
            <a:fillRect/>
          </a:stretch>
        </p:blipFill>
        <p:spPr>
          <a:xfrm>
            <a:off x="4417742" y="1024109"/>
            <a:ext cx="3691053" cy="2937304"/>
          </a:xfrm>
          <a:prstGeom prst="rect">
            <a:avLst/>
          </a:prstGeom>
        </p:spPr>
      </p:pic>
    </p:spTree>
    <p:extLst>
      <p:ext uri="{BB962C8B-B14F-4D97-AF65-F5344CB8AC3E}">
        <p14:creationId xmlns:p14="http://schemas.microsoft.com/office/powerpoint/2010/main" val="3227301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p35"/>
          <p:cNvGrpSpPr/>
          <p:nvPr/>
        </p:nvGrpSpPr>
        <p:grpSpPr>
          <a:xfrm>
            <a:off x="5902741" y="-502249"/>
            <a:ext cx="4034770" cy="3168403"/>
            <a:chOff x="5902741" y="-502249"/>
            <a:chExt cx="4034770" cy="3168403"/>
          </a:xfrm>
        </p:grpSpPr>
        <p:pic>
          <p:nvPicPr>
            <p:cNvPr id="349" name="Google Shape;349;p35"/>
            <p:cNvPicPr preferRelativeResize="0"/>
            <p:nvPr/>
          </p:nvPicPr>
          <p:blipFill>
            <a:blip r:embed="rId3">
              <a:alphaModFix/>
            </a:blip>
            <a:stretch>
              <a:fillRect/>
            </a:stretch>
          </p:blipFill>
          <p:spPr>
            <a:xfrm rot="281868">
              <a:off x="7400800" y="-398957"/>
              <a:ext cx="799451" cy="830138"/>
            </a:xfrm>
            <a:prstGeom prst="rect">
              <a:avLst/>
            </a:prstGeom>
            <a:noFill/>
            <a:ln>
              <a:noFill/>
            </a:ln>
          </p:spPr>
        </p:pic>
        <p:pic>
          <p:nvPicPr>
            <p:cNvPr id="350" name="Google Shape;350;p35"/>
            <p:cNvPicPr preferRelativeResize="0"/>
            <p:nvPr/>
          </p:nvPicPr>
          <p:blipFill rotWithShape="1">
            <a:blip r:embed="rId4">
              <a:alphaModFix/>
            </a:blip>
            <a:srcRect l="15607" t="29998" r="46167" b="17538"/>
            <a:stretch/>
          </p:blipFill>
          <p:spPr>
            <a:xfrm flipH="1">
              <a:off x="8599902" y="857891"/>
              <a:ext cx="758373" cy="870460"/>
            </a:xfrm>
            <a:prstGeom prst="rect">
              <a:avLst/>
            </a:prstGeom>
            <a:noFill/>
            <a:ln>
              <a:noFill/>
            </a:ln>
          </p:spPr>
        </p:pic>
        <p:sp>
          <p:nvSpPr>
            <p:cNvPr id="351" name="Google Shape;351;p35"/>
            <p:cNvSpPr/>
            <p:nvPr/>
          </p:nvSpPr>
          <p:spPr>
            <a:xfrm rot="-4501411">
              <a:off x="8748237" y="1487266"/>
              <a:ext cx="1100125" cy="1029082"/>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rot="4501034">
              <a:off x="7960383" y="-118543"/>
              <a:ext cx="764143" cy="714797"/>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 name="Google Shape;353;p35"/>
            <p:cNvPicPr preferRelativeResize="0"/>
            <p:nvPr/>
          </p:nvPicPr>
          <p:blipFill>
            <a:blip r:embed="rId3">
              <a:alphaModFix/>
            </a:blip>
            <a:stretch>
              <a:fillRect/>
            </a:stretch>
          </p:blipFill>
          <p:spPr>
            <a:xfrm rot="5005637" flipH="1">
              <a:off x="5970790" y="-467808"/>
              <a:ext cx="932068" cy="967840"/>
            </a:xfrm>
            <a:prstGeom prst="rect">
              <a:avLst/>
            </a:prstGeom>
            <a:noFill/>
            <a:ln>
              <a:noFill/>
            </a:ln>
          </p:spPr>
        </p:pic>
      </p:grpSp>
      <p:sp>
        <p:nvSpPr>
          <p:cNvPr id="354" name="Google Shape;354;p35"/>
          <p:cNvSpPr txBox="1">
            <a:spLocks noGrp="1"/>
          </p:cNvSpPr>
          <p:nvPr>
            <p:ph type="title"/>
          </p:nvPr>
        </p:nvSpPr>
        <p:spPr>
          <a:xfrm>
            <a:off x="289305" y="163417"/>
            <a:ext cx="8134695" cy="1036726"/>
          </a:xfrm>
          <a:prstGeom prst="rect">
            <a:avLst/>
          </a:prstGeom>
        </p:spPr>
        <p:txBody>
          <a:bodyPr spcFirstLastPara="1" wrap="square" lIns="0" tIns="0" rIns="0" bIns="0" anchor="ctr" anchorCtr="0">
            <a:noAutofit/>
          </a:bodyPr>
          <a:lstStyle/>
          <a:p>
            <a:r>
              <a:rPr lang="en"/>
              <a:t>Decision Tree</a:t>
            </a:r>
          </a:p>
        </p:txBody>
      </p:sp>
      <p:pic>
        <p:nvPicPr>
          <p:cNvPr id="3" name="Picture 2">
            <a:extLst>
              <a:ext uri="{FF2B5EF4-FFF2-40B4-BE49-F238E27FC236}">
                <a16:creationId xmlns:a16="http://schemas.microsoft.com/office/drawing/2014/main" id="{D9BCD291-BC7A-4B41-8F7D-D9A3B1ACBE59}"/>
              </a:ext>
            </a:extLst>
          </p:cNvPr>
          <p:cNvPicPr>
            <a:picLocks noChangeAspect="1"/>
          </p:cNvPicPr>
          <p:nvPr/>
        </p:nvPicPr>
        <p:blipFill>
          <a:blip r:embed="rId5"/>
          <a:stretch>
            <a:fillRect/>
          </a:stretch>
        </p:blipFill>
        <p:spPr>
          <a:xfrm>
            <a:off x="289305" y="1493337"/>
            <a:ext cx="4374531" cy="2752725"/>
          </a:xfrm>
          <a:prstGeom prst="rect">
            <a:avLst/>
          </a:prstGeom>
        </p:spPr>
      </p:pic>
      <p:pic>
        <p:nvPicPr>
          <p:cNvPr id="2" name="Picture 1" descr="A diagram of a tree&#10;&#10;Description automatically generated">
            <a:extLst>
              <a:ext uri="{FF2B5EF4-FFF2-40B4-BE49-F238E27FC236}">
                <a16:creationId xmlns:a16="http://schemas.microsoft.com/office/drawing/2014/main" id="{795A2368-9B50-1C01-046B-02072E05E324}"/>
              </a:ext>
            </a:extLst>
          </p:cNvPr>
          <p:cNvPicPr>
            <a:picLocks noChangeAspect="1"/>
          </p:cNvPicPr>
          <p:nvPr/>
        </p:nvPicPr>
        <p:blipFill>
          <a:blip r:embed="rId6"/>
          <a:stretch>
            <a:fillRect/>
          </a:stretch>
        </p:blipFill>
        <p:spPr>
          <a:xfrm>
            <a:off x="5164177" y="1240805"/>
            <a:ext cx="3201793" cy="3261266"/>
          </a:xfrm>
          <a:prstGeom prst="rect">
            <a:avLst/>
          </a:prstGeom>
        </p:spPr>
      </p:pic>
    </p:spTree>
    <p:extLst>
      <p:ext uri="{BB962C8B-B14F-4D97-AF65-F5344CB8AC3E}">
        <p14:creationId xmlns:p14="http://schemas.microsoft.com/office/powerpoint/2010/main" val="1583698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p35"/>
          <p:cNvGrpSpPr/>
          <p:nvPr/>
        </p:nvGrpSpPr>
        <p:grpSpPr>
          <a:xfrm>
            <a:off x="5902741" y="-502249"/>
            <a:ext cx="4034770" cy="3168403"/>
            <a:chOff x="5902741" y="-502249"/>
            <a:chExt cx="4034770" cy="3168403"/>
          </a:xfrm>
        </p:grpSpPr>
        <p:pic>
          <p:nvPicPr>
            <p:cNvPr id="349" name="Google Shape;349;p35"/>
            <p:cNvPicPr preferRelativeResize="0"/>
            <p:nvPr/>
          </p:nvPicPr>
          <p:blipFill>
            <a:blip r:embed="rId3">
              <a:alphaModFix/>
            </a:blip>
            <a:stretch>
              <a:fillRect/>
            </a:stretch>
          </p:blipFill>
          <p:spPr>
            <a:xfrm rot="281868">
              <a:off x="7400800" y="-398957"/>
              <a:ext cx="799451" cy="830138"/>
            </a:xfrm>
            <a:prstGeom prst="rect">
              <a:avLst/>
            </a:prstGeom>
            <a:noFill/>
            <a:ln>
              <a:noFill/>
            </a:ln>
          </p:spPr>
        </p:pic>
        <p:pic>
          <p:nvPicPr>
            <p:cNvPr id="350" name="Google Shape;350;p35"/>
            <p:cNvPicPr preferRelativeResize="0"/>
            <p:nvPr/>
          </p:nvPicPr>
          <p:blipFill rotWithShape="1">
            <a:blip r:embed="rId4">
              <a:alphaModFix/>
            </a:blip>
            <a:srcRect l="15607" t="29998" r="46167" b="17538"/>
            <a:stretch/>
          </p:blipFill>
          <p:spPr>
            <a:xfrm flipH="1">
              <a:off x="8599902" y="857891"/>
              <a:ext cx="758373" cy="870460"/>
            </a:xfrm>
            <a:prstGeom prst="rect">
              <a:avLst/>
            </a:prstGeom>
            <a:noFill/>
            <a:ln>
              <a:noFill/>
            </a:ln>
          </p:spPr>
        </p:pic>
        <p:sp>
          <p:nvSpPr>
            <p:cNvPr id="351" name="Google Shape;351;p35"/>
            <p:cNvSpPr/>
            <p:nvPr/>
          </p:nvSpPr>
          <p:spPr>
            <a:xfrm rot="-4501411">
              <a:off x="8748237" y="1487266"/>
              <a:ext cx="1100125" cy="1029082"/>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rot="4501034">
              <a:off x="7960383" y="-118543"/>
              <a:ext cx="764143" cy="714797"/>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 name="Google Shape;353;p35"/>
            <p:cNvPicPr preferRelativeResize="0"/>
            <p:nvPr/>
          </p:nvPicPr>
          <p:blipFill>
            <a:blip r:embed="rId3">
              <a:alphaModFix/>
            </a:blip>
            <a:stretch>
              <a:fillRect/>
            </a:stretch>
          </p:blipFill>
          <p:spPr>
            <a:xfrm rot="5005637" flipH="1">
              <a:off x="5970790" y="-467808"/>
              <a:ext cx="932068" cy="967840"/>
            </a:xfrm>
            <a:prstGeom prst="rect">
              <a:avLst/>
            </a:prstGeom>
            <a:noFill/>
            <a:ln>
              <a:noFill/>
            </a:ln>
          </p:spPr>
        </p:pic>
      </p:grpSp>
      <p:sp>
        <p:nvSpPr>
          <p:cNvPr id="354" name="Google Shape;354;p35"/>
          <p:cNvSpPr txBox="1">
            <a:spLocks noGrp="1"/>
          </p:cNvSpPr>
          <p:nvPr>
            <p:ph type="title"/>
          </p:nvPr>
        </p:nvSpPr>
        <p:spPr>
          <a:xfrm>
            <a:off x="289305" y="163417"/>
            <a:ext cx="8134695" cy="1036726"/>
          </a:xfrm>
          <a:prstGeom prst="rect">
            <a:avLst/>
          </a:prstGeom>
        </p:spPr>
        <p:txBody>
          <a:bodyPr spcFirstLastPara="1" wrap="square" lIns="0" tIns="0" rIns="0" bIns="0" anchor="ctr" anchorCtr="0">
            <a:noAutofit/>
          </a:bodyPr>
          <a:lstStyle/>
          <a:p>
            <a:r>
              <a:rPr lang="en"/>
              <a:t>Logistic Regression</a:t>
            </a:r>
          </a:p>
        </p:txBody>
      </p:sp>
      <p:pic>
        <p:nvPicPr>
          <p:cNvPr id="4" name="Picture 3">
            <a:extLst>
              <a:ext uri="{FF2B5EF4-FFF2-40B4-BE49-F238E27FC236}">
                <a16:creationId xmlns:a16="http://schemas.microsoft.com/office/drawing/2014/main" id="{5158883A-0B9C-486C-9090-E9ABACD00193}"/>
              </a:ext>
            </a:extLst>
          </p:cNvPr>
          <p:cNvPicPr>
            <a:picLocks noChangeAspect="1"/>
          </p:cNvPicPr>
          <p:nvPr/>
        </p:nvPicPr>
        <p:blipFill>
          <a:blip r:embed="rId5"/>
          <a:stretch>
            <a:fillRect/>
          </a:stretch>
        </p:blipFill>
        <p:spPr>
          <a:xfrm>
            <a:off x="289305" y="1202945"/>
            <a:ext cx="4474427" cy="3468028"/>
          </a:xfrm>
          <a:prstGeom prst="rect">
            <a:avLst/>
          </a:prstGeom>
        </p:spPr>
      </p:pic>
      <p:pic>
        <p:nvPicPr>
          <p:cNvPr id="2" name="Picture 1" descr="A graph of a logistic regression&#10;&#10;Description automatically generated">
            <a:extLst>
              <a:ext uri="{FF2B5EF4-FFF2-40B4-BE49-F238E27FC236}">
                <a16:creationId xmlns:a16="http://schemas.microsoft.com/office/drawing/2014/main" id="{130DEFC9-223A-1F5A-DB49-25DEF120F536}"/>
              </a:ext>
            </a:extLst>
          </p:cNvPr>
          <p:cNvPicPr>
            <a:picLocks noChangeAspect="1"/>
          </p:cNvPicPr>
          <p:nvPr/>
        </p:nvPicPr>
        <p:blipFill>
          <a:blip r:embed="rId6"/>
          <a:stretch>
            <a:fillRect/>
          </a:stretch>
        </p:blipFill>
        <p:spPr>
          <a:xfrm>
            <a:off x="4947425" y="1286108"/>
            <a:ext cx="3765394" cy="3277526"/>
          </a:xfrm>
          <a:prstGeom prst="rect">
            <a:avLst/>
          </a:prstGeom>
        </p:spPr>
      </p:pic>
    </p:spTree>
    <p:extLst>
      <p:ext uri="{BB962C8B-B14F-4D97-AF65-F5344CB8AC3E}">
        <p14:creationId xmlns:p14="http://schemas.microsoft.com/office/powerpoint/2010/main" val="1492874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579AA-0C7A-A851-0A24-B34854E6B0D3}"/>
              </a:ext>
            </a:extLst>
          </p:cNvPr>
          <p:cNvSpPr>
            <a:spLocks noGrp="1"/>
          </p:cNvSpPr>
          <p:nvPr>
            <p:ph type="title"/>
          </p:nvPr>
        </p:nvSpPr>
        <p:spPr/>
        <p:txBody>
          <a:bodyPr/>
          <a:lstStyle/>
          <a:p>
            <a:r>
              <a:rPr lang="en-US"/>
              <a:t>Accuracy Scores of Different Models</a:t>
            </a:r>
          </a:p>
        </p:txBody>
      </p:sp>
      <p:pic>
        <p:nvPicPr>
          <p:cNvPr id="3" name="Picture 2" descr="A screenshot of a graph&#10;&#10;Description automatically generated">
            <a:extLst>
              <a:ext uri="{FF2B5EF4-FFF2-40B4-BE49-F238E27FC236}">
                <a16:creationId xmlns:a16="http://schemas.microsoft.com/office/drawing/2014/main" id="{F6196CDB-60F0-B47C-0448-0C02E4307A03}"/>
              </a:ext>
            </a:extLst>
          </p:cNvPr>
          <p:cNvPicPr>
            <a:picLocks noChangeAspect="1"/>
          </p:cNvPicPr>
          <p:nvPr/>
        </p:nvPicPr>
        <p:blipFill>
          <a:blip r:embed="rId2"/>
          <a:stretch>
            <a:fillRect/>
          </a:stretch>
        </p:blipFill>
        <p:spPr>
          <a:xfrm>
            <a:off x="328961" y="1521339"/>
            <a:ext cx="8188712" cy="3406444"/>
          </a:xfrm>
          <a:prstGeom prst="rect">
            <a:avLst/>
          </a:prstGeom>
        </p:spPr>
      </p:pic>
    </p:spTree>
    <p:extLst>
      <p:ext uri="{BB962C8B-B14F-4D97-AF65-F5344CB8AC3E}">
        <p14:creationId xmlns:p14="http://schemas.microsoft.com/office/powerpoint/2010/main" val="3562073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579AA-0C7A-A851-0A24-B34854E6B0D3}"/>
              </a:ext>
            </a:extLst>
          </p:cNvPr>
          <p:cNvSpPr>
            <a:spLocks noGrp="1"/>
          </p:cNvSpPr>
          <p:nvPr>
            <p:ph type="title"/>
          </p:nvPr>
        </p:nvSpPr>
        <p:spPr/>
        <p:txBody>
          <a:bodyPr/>
          <a:lstStyle/>
          <a:p>
            <a:r>
              <a:rPr lang="en-US"/>
              <a:t>Roc Scores of Different Models</a:t>
            </a:r>
          </a:p>
        </p:txBody>
      </p:sp>
      <p:pic>
        <p:nvPicPr>
          <p:cNvPr id="4" name="Picture 3" descr="A screenshot of a graph&#10;&#10;Description automatically generated">
            <a:extLst>
              <a:ext uri="{FF2B5EF4-FFF2-40B4-BE49-F238E27FC236}">
                <a16:creationId xmlns:a16="http://schemas.microsoft.com/office/drawing/2014/main" id="{4A4853B6-A2AD-15F1-B837-8A75F4B23FD2}"/>
              </a:ext>
            </a:extLst>
          </p:cNvPr>
          <p:cNvPicPr>
            <a:picLocks noChangeAspect="1"/>
          </p:cNvPicPr>
          <p:nvPr/>
        </p:nvPicPr>
        <p:blipFill>
          <a:blip r:embed="rId2"/>
          <a:stretch>
            <a:fillRect/>
          </a:stretch>
        </p:blipFill>
        <p:spPr>
          <a:xfrm>
            <a:off x="637105" y="1370206"/>
            <a:ext cx="7386570" cy="3504270"/>
          </a:xfrm>
          <a:prstGeom prst="rect">
            <a:avLst/>
          </a:prstGeom>
        </p:spPr>
      </p:pic>
    </p:spTree>
    <p:extLst>
      <p:ext uri="{BB962C8B-B14F-4D97-AF65-F5344CB8AC3E}">
        <p14:creationId xmlns:p14="http://schemas.microsoft.com/office/powerpoint/2010/main" val="1293457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C2131-BA0F-39C1-3DEC-4345A862793A}"/>
              </a:ext>
            </a:extLst>
          </p:cNvPr>
          <p:cNvSpPr>
            <a:spLocks noGrp="1"/>
          </p:cNvSpPr>
          <p:nvPr>
            <p:ph type="title"/>
          </p:nvPr>
        </p:nvSpPr>
        <p:spPr/>
        <p:txBody>
          <a:bodyPr/>
          <a:lstStyle/>
          <a:p>
            <a:r>
              <a:rPr lang="en-US" dirty="0"/>
              <a:t>Utilization of Analysis</a:t>
            </a:r>
          </a:p>
        </p:txBody>
      </p:sp>
      <p:sp>
        <p:nvSpPr>
          <p:cNvPr id="15" name="TextBox 14">
            <a:extLst>
              <a:ext uri="{FF2B5EF4-FFF2-40B4-BE49-F238E27FC236}">
                <a16:creationId xmlns:a16="http://schemas.microsoft.com/office/drawing/2014/main" id="{A470320F-6B36-7026-EA82-9C1D1CA001D0}"/>
              </a:ext>
            </a:extLst>
          </p:cNvPr>
          <p:cNvSpPr txBox="1"/>
          <p:nvPr/>
        </p:nvSpPr>
        <p:spPr>
          <a:xfrm>
            <a:off x="704313" y="1177209"/>
            <a:ext cx="7757508"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rgbClr val="212121"/>
                </a:solidFill>
                <a:latin typeface="Roboto"/>
                <a:ea typeface="Roboto"/>
                <a:cs typeface="Roboto"/>
              </a:rPr>
              <a:t>Data-Driven Decision-Making:</a:t>
            </a:r>
            <a:endParaRPr lang="en-US" dirty="0"/>
          </a:p>
          <a:p>
            <a:r>
              <a:rPr lang="en-US" sz="1200" dirty="0">
                <a:solidFill>
                  <a:srgbClr val="212121"/>
                </a:solidFill>
                <a:latin typeface="Roboto"/>
                <a:ea typeface="Roboto"/>
                <a:cs typeface="Roboto"/>
              </a:rPr>
              <a:t>instead of randomly guessing a mushroom to be edible or not, you can take a data backed decision. The model generates valuable insights into the factors influencing the classification of mushrooms. These insights can be leveraged for data-driven decision-making, such as optimizing cultivation practices or adjusting product portfolios.</a:t>
            </a:r>
            <a:endParaRPr lang="en-US" dirty="0"/>
          </a:p>
          <a:p>
            <a:endParaRPr lang="en-US" sz="1200" b="1" dirty="0">
              <a:solidFill>
                <a:srgbClr val="212121"/>
              </a:solidFill>
              <a:latin typeface="Roboto"/>
              <a:ea typeface="Roboto"/>
              <a:cs typeface="Roboto"/>
            </a:endParaRPr>
          </a:p>
          <a:p>
            <a:r>
              <a:rPr lang="en-US" sz="1200" b="1" dirty="0">
                <a:solidFill>
                  <a:srgbClr val="212121"/>
                </a:solidFill>
                <a:latin typeface="Roboto"/>
                <a:ea typeface="Roboto"/>
                <a:cs typeface="Roboto"/>
              </a:rPr>
              <a:t>Market Expansion and Consumer Education:</a:t>
            </a:r>
            <a:endParaRPr lang="en-US" dirty="0"/>
          </a:p>
          <a:p>
            <a:r>
              <a:rPr lang="en-US" sz="1200" dirty="0">
                <a:solidFill>
                  <a:srgbClr val="212121"/>
                </a:solidFill>
                <a:latin typeface="Roboto"/>
                <a:ea typeface="Roboto"/>
                <a:cs typeface="Roboto"/>
              </a:rPr>
              <a:t>A reliable classification model can facilitate market expansion by assuring consumers of the safety of the products. It also provides an opportunity for businesses to educate consumers about the importance of choosing safe mushrooms.</a:t>
            </a:r>
            <a:endParaRPr lang="en-US" dirty="0"/>
          </a:p>
          <a:p>
            <a:endParaRPr lang="en-US" sz="1200" b="1" dirty="0">
              <a:solidFill>
                <a:srgbClr val="212121"/>
              </a:solidFill>
              <a:latin typeface="Roboto"/>
              <a:ea typeface="Roboto"/>
              <a:cs typeface="Roboto"/>
            </a:endParaRPr>
          </a:p>
          <a:p>
            <a:r>
              <a:rPr lang="en-US" sz="1200" b="1" dirty="0">
                <a:solidFill>
                  <a:srgbClr val="212121"/>
                </a:solidFill>
                <a:latin typeface="Roboto"/>
                <a:ea typeface="Roboto"/>
                <a:cs typeface="Roboto"/>
              </a:rPr>
              <a:t>Market Differentiation:</a:t>
            </a:r>
            <a:endParaRPr lang="en-US" dirty="0"/>
          </a:p>
          <a:p>
            <a:r>
              <a:rPr lang="en-US" sz="1200" dirty="0">
                <a:solidFill>
                  <a:srgbClr val="212121"/>
                </a:solidFill>
                <a:latin typeface="Roboto"/>
                <a:ea typeface="Roboto"/>
                <a:cs typeface="Roboto"/>
              </a:rPr>
              <a:t>A business that can guarantee the safety of its mushroom products through an advanced classification system may gain a competitive edge in the market. It can be positioned as a brand that prioritizes consumer well-being.</a:t>
            </a:r>
            <a:endParaRPr lang="en-US" dirty="0"/>
          </a:p>
          <a:p>
            <a:endParaRPr lang="en-US" sz="1200" b="1" dirty="0">
              <a:solidFill>
                <a:srgbClr val="212121"/>
              </a:solidFill>
              <a:latin typeface="Roboto"/>
              <a:ea typeface="Roboto"/>
              <a:cs typeface="Roboto"/>
            </a:endParaRPr>
          </a:p>
          <a:p>
            <a:r>
              <a:rPr lang="en-US" sz="1200" b="1" dirty="0">
                <a:solidFill>
                  <a:srgbClr val="212121"/>
                </a:solidFill>
                <a:latin typeface="Roboto"/>
                <a:ea typeface="Roboto"/>
                <a:cs typeface="Roboto"/>
              </a:rPr>
              <a:t>Crisis Management:</a:t>
            </a:r>
            <a:endParaRPr lang="en-US" dirty="0"/>
          </a:p>
          <a:p>
            <a:r>
              <a:rPr lang="en-US" sz="1200" dirty="0">
                <a:solidFill>
                  <a:srgbClr val="212121"/>
                </a:solidFill>
                <a:latin typeface="Roboto"/>
                <a:ea typeface="Roboto"/>
                <a:cs typeface="Roboto"/>
              </a:rPr>
              <a:t>In the event of a contamination or poisoning incident, having a classification model can enable businesses to quickly identify affected batches, initiate recalls, and communicate with consumers, mitigating the impact on both public safety and the brand.</a:t>
            </a:r>
            <a:endParaRPr lang="en-US" dirty="0"/>
          </a:p>
          <a:p>
            <a:pPr algn="l"/>
            <a:endParaRPr lang="en-US" dirty="0"/>
          </a:p>
        </p:txBody>
      </p:sp>
    </p:spTree>
    <p:extLst>
      <p:ext uri="{BB962C8B-B14F-4D97-AF65-F5344CB8AC3E}">
        <p14:creationId xmlns:p14="http://schemas.microsoft.com/office/powerpoint/2010/main" val="941809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29"/>
          <p:cNvSpPr txBox="1">
            <a:spLocks noGrp="1"/>
          </p:cNvSpPr>
          <p:nvPr>
            <p:ph type="title" idx="2"/>
          </p:nvPr>
        </p:nvSpPr>
        <p:spPr>
          <a:xfrm>
            <a:off x="2014071" y="1389350"/>
            <a:ext cx="5004338" cy="1974824"/>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a:t>
            </a:r>
            <a:r>
              <a:rPr lang="en-US"/>
              <a:t>In 2022, sales of fresh and processed mushrooms amounted to approximately 694.47 million Canadian dollars, an increase from around 653.51 million the previous year.</a:t>
            </a:r>
            <a:r>
              <a:rPr lang="en"/>
              <a:t>”</a:t>
            </a:r>
            <a:endParaRPr/>
          </a:p>
        </p:txBody>
      </p:sp>
      <p:grpSp>
        <p:nvGrpSpPr>
          <p:cNvPr id="201" name="Google Shape;201;p29"/>
          <p:cNvGrpSpPr/>
          <p:nvPr/>
        </p:nvGrpSpPr>
        <p:grpSpPr>
          <a:xfrm>
            <a:off x="-201150" y="-782515"/>
            <a:ext cx="9797923" cy="6027560"/>
            <a:chOff x="-201150" y="-782515"/>
            <a:chExt cx="9797923" cy="6027560"/>
          </a:xfrm>
        </p:grpSpPr>
        <p:pic>
          <p:nvPicPr>
            <p:cNvPr id="202" name="Google Shape;202;p29"/>
            <p:cNvPicPr preferRelativeResize="0"/>
            <p:nvPr/>
          </p:nvPicPr>
          <p:blipFill>
            <a:blip r:embed="rId3">
              <a:alphaModFix/>
            </a:blip>
            <a:stretch>
              <a:fillRect/>
            </a:stretch>
          </p:blipFill>
          <p:spPr>
            <a:xfrm rot="-709207">
              <a:off x="7386430" y="1918523"/>
              <a:ext cx="1050690" cy="1091003"/>
            </a:xfrm>
            <a:prstGeom prst="rect">
              <a:avLst/>
            </a:prstGeom>
            <a:noFill/>
            <a:ln>
              <a:noFill/>
            </a:ln>
          </p:spPr>
        </p:pic>
        <p:pic>
          <p:nvPicPr>
            <p:cNvPr id="203" name="Google Shape;203;p29"/>
            <p:cNvPicPr preferRelativeResize="0"/>
            <p:nvPr/>
          </p:nvPicPr>
          <p:blipFill rotWithShape="1">
            <a:blip r:embed="rId4">
              <a:alphaModFix/>
            </a:blip>
            <a:srcRect l="15607" t="29998" r="46167" b="17538"/>
            <a:stretch/>
          </p:blipFill>
          <p:spPr>
            <a:xfrm>
              <a:off x="8759300" y="1218751"/>
              <a:ext cx="837473" cy="961249"/>
            </a:xfrm>
            <a:prstGeom prst="rect">
              <a:avLst/>
            </a:prstGeom>
            <a:noFill/>
            <a:ln>
              <a:noFill/>
            </a:ln>
          </p:spPr>
        </p:pic>
        <p:sp>
          <p:nvSpPr>
            <p:cNvPr id="204" name="Google Shape;204;p29"/>
            <p:cNvSpPr/>
            <p:nvPr/>
          </p:nvSpPr>
          <p:spPr>
            <a:xfrm rot="4499846">
              <a:off x="7018764" y="2602119"/>
              <a:ext cx="812883" cy="1178166"/>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rot="-4500579">
              <a:off x="4352272" y="-902046"/>
              <a:ext cx="1051531" cy="1692454"/>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rot="-6704371" flipH="1">
              <a:off x="780462" y="2574241"/>
              <a:ext cx="1154372" cy="1848381"/>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 name="Google Shape;207;p29"/>
            <p:cNvPicPr preferRelativeResize="0"/>
            <p:nvPr/>
          </p:nvPicPr>
          <p:blipFill rotWithShape="1">
            <a:blip r:embed="rId4">
              <a:alphaModFix/>
            </a:blip>
            <a:srcRect l="15607" t="29998" r="46167" b="17538"/>
            <a:stretch/>
          </p:blipFill>
          <p:spPr>
            <a:xfrm>
              <a:off x="-201150" y="425201"/>
              <a:ext cx="837473" cy="961249"/>
            </a:xfrm>
            <a:prstGeom prst="rect">
              <a:avLst/>
            </a:prstGeom>
            <a:noFill/>
            <a:ln>
              <a:noFill/>
            </a:ln>
          </p:spPr>
        </p:pic>
        <p:pic>
          <p:nvPicPr>
            <p:cNvPr id="208" name="Google Shape;208;p29"/>
            <p:cNvPicPr preferRelativeResize="0"/>
            <p:nvPr/>
          </p:nvPicPr>
          <p:blipFill>
            <a:blip r:embed="rId3">
              <a:alphaModFix/>
            </a:blip>
            <a:stretch>
              <a:fillRect/>
            </a:stretch>
          </p:blipFill>
          <p:spPr>
            <a:xfrm rot="-709207">
              <a:off x="2938580" y="4057998"/>
              <a:ext cx="1050690" cy="1091003"/>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45"/>
          <p:cNvSpPr txBox="1">
            <a:spLocks noGrp="1"/>
          </p:cNvSpPr>
          <p:nvPr>
            <p:ph type="title"/>
          </p:nvPr>
        </p:nvSpPr>
        <p:spPr>
          <a:xfrm>
            <a:off x="720000" y="445025"/>
            <a:ext cx="3852000" cy="826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Thanks!</a:t>
            </a:r>
            <a:endParaRPr/>
          </a:p>
        </p:txBody>
      </p:sp>
      <p:sp>
        <p:nvSpPr>
          <p:cNvPr id="642" name="Google Shape;642;p45"/>
          <p:cNvSpPr txBox="1">
            <a:spLocks noGrp="1"/>
          </p:cNvSpPr>
          <p:nvPr>
            <p:ph type="subTitle" idx="1"/>
          </p:nvPr>
        </p:nvSpPr>
        <p:spPr>
          <a:xfrm>
            <a:off x="909592" y="2632532"/>
            <a:ext cx="3033300" cy="382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a:t>Any Questions?</a:t>
            </a:r>
          </a:p>
        </p:txBody>
      </p:sp>
      <p:grpSp>
        <p:nvGrpSpPr>
          <p:cNvPr id="672" name="Google Shape;672;p45"/>
          <p:cNvGrpSpPr/>
          <p:nvPr/>
        </p:nvGrpSpPr>
        <p:grpSpPr>
          <a:xfrm>
            <a:off x="5960293" y="-510345"/>
            <a:ext cx="3780882" cy="5936546"/>
            <a:chOff x="5960293" y="-510345"/>
            <a:chExt cx="3780882" cy="5936546"/>
          </a:xfrm>
        </p:grpSpPr>
        <p:pic>
          <p:nvPicPr>
            <p:cNvPr id="673" name="Google Shape;673;p45"/>
            <p:cNvPicPr preferRelativeResize="0"/>
            <p:nvPr/>
          </p:nvPicPr>
          <p:blipFill>
            <a:blip r:embed="rId3">
              <a:alphaModFix/>
            </a:blip>
            <a:stretch>
              <a:fillRect/>
            </a:stretch>
          </p:blipFill>
          <p:spPr>
            <a:xfrm rot="281862">
              <a:off x="6315856" y="-469153"/>
              <a:ext cx="1050690" cy="1091004"/>
            </a:xfrm>
            <a:prstGeom prst="rect">
              <a:avLst/>
            </a:prstGeom>
            <a:noFill/>
            <a:ln>
              <a:noFill/>
            </a:ln>
          </p:spPr>
        </p:pic>
        <p:pic>
          <p:nvPicPr>
            <p:cNvPr id="674" name="Google Shape;674;p45"/>
            <p:cNvPicPr preferRelativeResize="0"/>
            <p:nvPr/>
          </p:nvPicPr>
          <p:blipFill rotWithShape="1">
            <a:blip r:embed="rId4">
              <a:alphaModFix/>
            </a:blip>
            <a:srcRect l="15607" t="29998" r="46167" b="17538"/>
            <a:stretch/>
          </p:blipFill>
          <p:spPr>
            <a:xfrm rot="881730" flipH="1">
              <a:off x="8221250" y="1115430"/>
              <a:ext cx="1011199" cy="1160645"/>
            </a:xfrm>
            <a:prstGeom prst="rect">
              <a:avLst/>
            </a:prstGeom>
            <a:noFill/>
            <a:ln>
              <a:noFill/>
            </a:ln>
          </p:spPr>
        </p:pic>
        <p:pic>
          <p:nvPicPr>
            <p:cNvPr id="675" name="Google Shape;675;p45"/>
            <p:cNvPicPr preferRelativeResize="0"/>
            <p:nvPr/>
          </p:nvPicPr>
          <p:blipFill rotWithShape="1">
            <a:blip r:embed="rId4">
              <a:alphaModFix/>
            </a:blip>
            <a:srcRect l="15607" t="29998" r="46167" b="17538"/>
            <a:stretch/>
          </p:blipFill>
          <p:spPr>
            <a:xfrm flipH="1">
              <a:off x="7409450" y="3780800"/>
              <a:ext cx="1433543" cy="1645401"/>
            </a:xfrm>
            <a:prstGeom prst="rect">
              <a:avLst/>
            </a:prstGeom>
            <a:noFill/>
            <a:ln>
              <a:noFill/>
            </a:ln>
          </p:spPr>
        </p:pic>
        <p:sp>
          <p:nvSpPr>
            <p:cNvPr id="676" name="Google Shape;676;p45"/>
            <p:cNvSpPr/>
            <p:nvPr/>
          </p:nvSpPr>
          <p:spPr>
            <a:xfrm rot="-4500827">
              <a:off x="7785154" y="2513459"/>
              <a:ext cx="1809293" cy="1692454"/>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7" name="Google Shape;677;p45"/>
            <p:cNvPicPr preferRelativeResize="0"/>
            <p:nvPr/>
          </p:nvPicPr>
          <p:blipFill rotWithShape="1">
            <a:blip r:embed="rId5">
              <a:alphaModFix/>
            </a:blip>
            <a:srcRect l="29" r="39"/>
            <a:stretch/>
          </p:blipFill>
          <p:spPr>
            <a:xfrm rot="929061">
              <a:off x="6179450" y="913226"/>
              <a:ext cx="1835799" cy="1891374"/>
            </a:xfrm>
            <a:prstGeom prst="rect">
              <a:avLst/>
            </a:prstGeom>
            <a:noFill/>
            <a:ln>
              <a:noFill/>
            </a:ln>
          </p:spPr>
        </p:pic>
        <p:sp>
          <p:nvSpPr>
            <p:cNvPr id="678" name="Google Shape;678;p45"/>
            <p:cNvSpPr/>
            <p:nvPr/>
          </p:nvSpPr>
          <p:spPr>
            <a:xfrm rot="4500269">
              <a:off x="6775311" y="315280"/>
              <a:ext cx="1256653" cy="1175502"/>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9" name="Google Shape;679;p45"/>
            <p:cNvPicPr preferRelativeResize="0"/>
            <p:nvPr/>
          </p:nvPicPr>
          <p:blipFill rotWithShape="1">
            <a:blip r:embed="rId4">
              <a:alphaModFix/>
            </a:blip>
            <a:srcRect l="15607" t="29998" r="46167" b="17538"/>
            <a:stretch/>
          </p:blipFill>
          <p:spPr>
            <a:xfrm>
              <a:off x="6673327" y="2952416"/>
              <a:ext cx="758373" cy="87046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3834251" y="691350"/>
            <a:ext cx="4590024" cy="841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Business Case Evaluation</a:t>
            </a:r>
            <a:endParaRPr/>
          </a:p>
        </p:txBody>
      </p:sp>
      <p:sp>
        <p:nvSpPr>
          <p:cNvPr id="190" name="Google Shape;190;p28"/>
          <p:cNvSpPr txBox="1">
            <a:spLocks noGrp="1"/>
          </p:cNvSpPr>
          <p:nvPr>
            <p:ph type="subTitle" idx="1"/>
          </p:nvPr>
        </p:nvSpPr>
        <p:spPr>
          <a:xfrm>
            <a:off x="3834251" y="1723950"/>
            <a:ext cx="4590024" cy="2728200"/>
          </a:xfrm>
          <a:prstGeom prst="rect">
            <a:avLst/>
          </a:prstGeom>
        </p:spPr>
        <p:txBody>
          <a:bodyPr spcFirstLastPara="1" wrap="square" lIns="0" tIns="0" rIns="0" bIns="0" anchor="ctr" anchorCtr="0">
            <a:noAutofit/>
          </a:bodyPr>
          <a:lstStyle/>
          <a:p>
            <a:pPr marL="0" indent="0">
              <a:buNone/>
            </a:pPr>
            <a:r>
              <a:rPr lang="en-US"/>
              <a:t>Why classify mushrooms can be helpful?</a:t>
            </a:r>
          </a:p>
          <a:p>
            <a:pPr marL="0" lvl="0" indent="0" algn="l" rtl="0">
              <a:spcBef>
                <a:spcPts val="0"/>
              </a:spcBef>
              <a:spcAft>
                <a:spcPts val="0"/>
              </a:spcAft>
              <a:buNone/>
            </a:pPr>
            <a:endParaRPr/>
          </a:p>
          <a:p>
            <a:pPr marL="244475" lvl="0" indent="-187960" algn="l" rtl="0">
              <a:spcBef>
                <a:spcPts val="0"/>
              </a:spcBef>
              <a:spcAft>
                <a:spcPts val="0"/>
              </a:spcAft>
              <a:buSzPts val="1600"/>
              <a:buChar char="●"/>
            </a:pPr>
            <a:r>
              <a:rPr lang="en"/>
              <a:t>Risks of c</a:t>
            </a:r>
            <a:r>
              <a:rPr lang="en-US"/>
              <a:t>o</a:t>
            </a:r>
            <a:r>
              <a:rPr lang="en" err="1"/>
              <a:t>nsuming</a:t>
            </a:r>
            <a:r>
              <a:rPr lang="en"/>
              <a:t> Toxic Mushrooms</a:t>
            </a:r>
          </a:p>
          <a:p>
            <a:pPr marL="244475" lvl="0" indent="-187960" algn="l" rtl="0">
              <a:spcBef>
                <a:spcPts val="0"/>
              </a:spcBef>
              <a:spcAft>
                <a:spcPts val="0"/>
              </a:spcAft>
              <a:buSzPts val="1600"/>
              <a:buChar char="●"/>
            </a:pPr>
            <a:r>
              <a:rPr lang="en"/>
              <a:t>The need for accurate and Efficient Testing</a:t>
            </a:r>
          </a:p>
          <a:p>
            <a:pPr marL="244475" lvl="0" indent="-187960" algn="l" rtl="0">
              <a:spcBef>
                <a:spcPts val="0"/>
              </a:spcBef>
              <a:spcAft>
                <a:spcPts val="0"/>
              </a:spcAft>
              <a:buSzPts val="1600"/>
              <a:buChar char="●"/>
            </a:pPr>
            <a:r>
              <a:rPr lang="en-US"/>
              <a:t>Improved Food Safety for Consumers</a:t>
            </a:r>
          </a:p>
          <a:p>
            <a:pPr marL="244475" lvl="0" indent="-187960" algn="l" rtl="0">
              <a:spcBef>
                <a:spcPts val="0"/>
              </a:spcBef>
              <a:spcAft>
                <a:spcPts val="0"/>
              </a:spcAft>
              <a:buSzPts val="1600"/>
              <a:buChar char="●"/>
            </a:pPr>
            <a:r>
              <a:rPr lang="en-US"/>
              <a:t>Reduced Healthcare costs from Mushroom Poisoning</a:t>
            </a:r>
          </a:p>
        </p:txBody>
      </p:sp>
      <p:pic>
        <p:nvPicPr>
          <p:cNvPr id="191" name="Google Shape;191;p28"/>
          <p:cNvPicPr preferRelativeResize="0"/>
          <p:nvPr/>
        </p:nvPicPr>
        <p:blipFill rotWithShape="1">
          <a:blip r:embed="rId3">
            <a:alphaModFix/>
          </a:blip>
          <a:srcRect l="13186" t="9257" r="12442" b="9395"/>
          <a:stretch/>
        </p:blipFill>
        <p:spPr>
          <a:xfrm>
            <a:off x="930100" y="1245900"/>
            <a:ext cx="2693100" cy="2686200"/>
          </a:xfrm>
          <a:prstGeom prst="ellipse">
            <a:avLst/>
          </a:prstGeom>
          <a:noFill/>
          <a:ln>
            <a:noFill/>
          </a:ln>
        </p:spPr>
      </p:pic>
      <p:grpSp>
        <p:nvGrpSpPr>
          <p:cNvPr id="192" name="Google Shape;192;p28"/>
          <p:cNvGrpSpPr/>
          <p:nvPr/>
        </p:nvGrpSpPr>
        <p:grpSpPr>
          <a:xfrm>
            <a:off x="351691" y="277893"/>
            <a:ext cx="3351880" cy="4479653"/>
            <a:chOff x="351691" y="277893"/>
            <a:chExt cx="3351880" cy="4479653"/>
          </a:xfrm>
        </p:grpSpPr>
        <p:sp>
          <p:nvSpPr>
            <p:cNvPr id="193" name="Google Shape;193;p28"/>
            <p:cNvSpPr/>
            <p:nvPr/>
          </p:nvSpPr>
          <p:spPr>
            <a:xfrm>
              <a:off x="351691" y="277893"/>
              <a:ext cx="1577055" cy="1582845"/>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 name="Google Shape;194;p28"/>
            <p:cNvSpPr/>
            <p:nvPr/>
          </p:nvSpPr>
          <p:spPr>
            <a:xfrm rot="899731">
              <a:off x="2446918" y="3582044"/>
              <a:ext cx="1256653" cy="1175502"/>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579AA-0C7A-A851-0A24-B34854E6B0D3}"/>
              </a:ext>
            </a:extLst>
          </p:cNvPr>
          <p:cNvSpPr>
            <a:spLocks noGrp="1"/>
          </p:cNvSpPr>
          <p:nvPr>
            <p:ph type="title"/>
          </p:nvPr>
        </p:nvSpPr>
        <p:spPr/>
        <p:txBody>
          <a:bodyPr/>
          <a:lstStyle/>
          <a:p>
            <a:r>
              <a:rPr lang="en-US"/>
              <a:t>Data Identification</a:t>
            </a:r>
          </a:p>
        </p:txBody>
      </p:sp>
      <p:sp>
        <p:nvSpPr>
          <p:cNvPr id="18" name="Rectangle: Rounded Corners 17">
            <a:extLst>
              <a:ext uri="{FF2B5EF4-FFF2-40B4-BE49-F238E27FC236}">
                <a16:creationId xmlns:a16="http://schemas.microsoft.com/office/drawing/2014/main" id="{33ECEB84-4D87-C4BC-3E21-C2783D3BDD32}"/>
              </a:ext>
            </a:extLst>
          </p:cNvPr>
          <p:cNvSpPr/>
          <p:nvPr/>
        </p:nvSpPr>
        <p:spPr>
          <a:xfrm>
            <a:off x="1570534" y="1207565"/>
            <a:ext cx="6798670" cy="75926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9" name="Rectangle 18" descr="Database">
            <a:extLst>
              <a:ext uri="{FF2B5EF4-FFF2-40B4-BE49-F238E27FC236}">
                <a16:creationId xmlns:a16="http://schemas.microsoft.com/office/drawing/2014/main" id="{F3E47404-F765-DA9D-B61C-1D0613E3ED8B}"/>
              </a:ext>
            </a:extLst>
          </p:cNvPr>
          <p:cNvSpPr/>
          <p:nvPr/>
        </p:nvSpPr>
        <p:spPr>
          <a:xfrm>
            <a:off x="732117" y="1263020"/>
            <a:ext cx="610237" cy="572701"/>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20" name="Group 19">
            <a:extLst>
              <a:ext uri="{FF2B5EF4-FFF2-40B4-BE49-F238E27FC236}">
                <a16:creationId xmlns:a16="http://schemas.microsoft.com/office/drawing/2014/main" id="{A6E5CADD-E1AA-F385-4E58-6B970417B721}"/>
              </a:ext>
            </a:extLst>
          </p:cNvPr>
          <p:cNvGrpSpPr/>
          <p:nvPr/>
        </p:nvGrpSpPr>
        <p:grpSpPr>
          <a:xfrm>
            <a:off x="1724411" y="1283886"/>
            <a:ext cx="6581971" cy="682943"/>
            <a:chOff x="1435590" y="531"/>
            <a:chExt cx="9080009" cy="1242935"/>
          </a:xfrm>
        </p:grpSpPr>
        <p:sp>
          <p:nvSpPr>
            <p:cNvPr id="31" name="Rectangle 30">
              <a:extLst>
                <a:ext uri="{FF2B5EF4-FFF2-40B4-BE49-F238E27FC236}">
                  <a16:creationId xmlns:a16="http://schemas.microsoft.com/office/drawing/2014/main" id="{E1945CF0-FBE4-6284-2A16-0943C9CC5812}"/>
                </a:ext>
              </a:extLst>
            </p:cNvPr>
            <p:cNvSpPr/>
            <p:nvPr/>
          </p:nvSpPr>
          <p:spPr>
            <a:xfrm>
              <a:off x="1435590" y="531"/>
              <a:ext cx="9080009" cy="12429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2" name="TextBox 31">
              <a:extLst>
                <a:ext uri="{FF2B5EF4-FFF2-40B4-BE49-F238E27FC236}">
                  <a16:creationId xmlns:a16="http://schemas.microsoft.com/office/drawing/2014/main" id="{4EB9B58A-408F-6332-D881-0C2C731776EE}"/>
                </a:ext>
              </a:extLst>
            </p:cNvPr>
            <p:cNvSpPr txBox="1"/>
            <p:nvPr/>
          </p:nvSpPr>
          <p:spPr>
            <a:xfrm>
              <a:off x="1435590" y="531"/>
              <a:ext cx="9080009" cy="12429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GB" kern="1200">
                  <a:latin typeface="Calibri Light" panose="020F0302020204030204"/>
                </a:rPr>
                <a:t>A</a:t>
              </a:r>
              <a:r>
                <a:rPr lang="en-GB" kern="1200"/>
                <a:t> mushroom containing 173 species (353 mushrooms per species) </a:t>
              </a:r>
              <a:r>
                <a:rPr lang="en-GB" kern="1200">
                  <a:latin typeface="Calibri Light" panose="020F0302020204030204"/>
                </a:rPr>
                <a:t>.</a:t>
              </a:r>
              <a:endParaRPr lang="en-US" kern="1200" err="1"/>
            </a:p>
          </p:txBody>
        </p:sp>
      </p:grpSp>
      <p:sp>
        <p:nvSpPr>
          <p:cNvPr id="21" name="Rectangle: Rounded Corners 20">
            <a:extLst>
              <a:ext uri="{FF2B5EF4-FFF2-40B4-BE49-F238E27FC236}">
                <a16:creationId xmlns:a16="http://schemas.microsoft.com/office/drawing/2014/main" id="{B8821F3D-4481-A64C-48E5-218326CD3BBF}"/>
              </a:ext>
            </a:extLst>
          </p:cNvPr>
          <p:cNvSpPr/>
          <p:nvPr/>
        </p:nvSpPr>
        <p:spPr>
          <a:xfrm>
            <a:off x="1570534" y="2156670"/>
            <a:ext cx="6798670" cy="75688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2" name="Rectangle 21" descr="Statistics">
            <a:extLst>
              <a:ext uri="{FF2B5EF4-FFF2-40B4-BE49-F238E27FC236}">
                <a16:creationId xmlns:a16="http://schemas.microsoft.com/office/drawing/2014/main" id="{FF21BA7F-F9DA-6AC8-311D-63602F6A399E}"/>
              </a:ext>
            </a:extLst>
          </p:cNvPr>
          <p:cNvSpPr/>
          <p:nvPr/>
        </p:nvSpPr>
        <p:spPr>
          <a:xfrm>
            <a:off x="774796" y="2323785"/>
            <a:ext cx="460691" cy="572701"/>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23" name="Group 22">
            <a:extLst>
              <a:ext uri="{FF2B5EF4-FFF2-40B4-BE49-F238E27FC236}">
                <a16:creationId xmlns:a16="http://schemas.microsoft.com/office/drawing/2014/main" id="{63A0B7C1-A0BD-3B74-BC26-0B1253A5EC90}"/>
              </a:ext>
            </a:extLst>
          </p:cNvPr>
          <p:cNvGrpSpPr/>
          <p:nvPr/>
        </p:nvGrpSpPr>
        <p:grpSpPr>
          <a:xfrm>
            <a:off x="1724411" y="2229944"/>
            <a:ext cx="5974697" cy="683614"/>
            <a:chOff x="1435590" y="1554201"/>
            <a:chExt cx="9080009" cy="1242935"/>
          </a:xfrm>
        </p:grpSpPr>
        <p:sp>
          <p:nvSpPr>
            <p:cNvPr id="29" name="Rectangle 28">
              <a:extLst>
                <a:ext uri="{FF2B5EF4-FFF2-40B4-BE49-F238E27FC236}">
                  <a16:creationId xmlns:a16="http://schemas.microsoft.com/office/drawing/2014/main" id="{9D190C6C-AF03-0C23-E1AA-049BB9386F22}"/>
                </a:ext>
              </a:extLst>
            </p:cNvPr>
            <p:cNvSpPr/>
            <p:nvPr/>
          </p:nvSpPr>
          <p:spPr>
            <a:xfrm>
              <a:off x="1435590" y="1554201"/>
              <a:ext cx="9080009" cy="12429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0" name="TextBox 29">
              <a:extLst>
                <a:ext uri="{FF2B5EF4-FFF2-40B4-BE49-F238E27FC236}">
                  <a16:creationId xmlns:a16="http://schemas.microsoft.com/office/drawing/2014/main" id="{FF978017-A815-CCFE-6911-2288FA07475D}"/>
                </a:ext>
              </a:extLst>
            </p:cNvPr>
            <p:cNvSpPr txBox="1"/>
            <p:nvPr/>
          </p:nvSpPr>
          <p:spPr>
            <a:xfrm>
              <a:off x="1435591" y="1893408"/>
              <a:ext cx="6192671" cy="62406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GB" kern="1200">
                  <a:latin typeface="Calibri Light" panose="020F0302020204030204"/>
                </a:rPr>
                <a:t>Obtained from</a:t>
              </a:r>
              <a:r>
                <a:rPr lang="en-GB" kern="1200"/>
                <a:t> the UCI dataset repository</a:t>
              </a:r>
              <a:r>
                <a:rPr lang="en-GB" kern="1200">
                  <a:latin typeface="Calibri Light" panose="020F0302020204030204"/>
                </a:rPr>
                <a:t>. </a:t>
              </a:r>
              <a:endParaRPr lang="en-GB" kern="1200"/>
            </a:p>
          </p:txBody>
        </p:sp>
      </p:grpSp>
      <p:sp>
        <p:nvSpPr>
          <p:cNvPr id="24" name="Rectangle: Rounded Corners 23">
            <a:extLst>
              <a:ext uri="{FF2B5EF4-FFF2-40B4-BE49-F238E27FC236}">
                <a16:creationId xmlns:a16="http://schemas.microsoft.com/office/drawing/2014/main" id="{0F51B9D3-F41D-E62A-A6DC-D9E0EB2EF59A}"/>
              </a:ext>
            </a:extLst>
          </p:cNvPr>
          <p:cNvSpPr/>
          <p:nvPr/>
        </p:nvSpPr>
        <p:spPr>
          <a:xfrm>
            <a:off x="1570535" y="3186475"/>
            <a:ext cx="6798669" cy="79944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5" name="Rectangle 24" descr="User Network">
            <a:extLst>
              <a:ext uri="{FF2B5EF4-FFF2-40B4-BE49-F238E27FC236}">
                <a16:creationId xmlns:a16="http://schemas.microsoft.com/office/drawing/2014/main" id="{68FA3880-05C7-962B-CD23-B15BF56E2583}"/>
              </a:ext>
            </a:extLst>
          </p:cNvPr>
          <p:cNvSpPr/>
          <p:nvPr/>
        </p:nvSpPr>
        <p:spPr>
          <a:xfrm>
            <a:off x="706353" y="3307780"/>
            <a:ext cx="610237" cy="572701"/>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26" name="Group 25">
            <a:extLst>
              <a:ext uri="{FF2B5EF4-FFF2-40B4-BE49-F238E27FC236}">
                <a16:creationId xmlns:a16="http://schemas.microsoft.com/office/drawing/2014/main" id="{DC58E870-7668-41AA-8CDC-8A7B3CD6F3E7}"/>
              </a:ext>
            </a:extLst>
          </p:cNvPr>
          <p:cNvGrpSpPr/>
          <p:nvPr/>
        </p:nvGrpSpPr>
        <p:grpSpPr>
          <a:xfrm>
            <a:off x="1570534" y="3186475"/>
            <a:ext cx="6581971" cy="799444"/>
            <a:chOff x="1435590" y="3107870"/>
            <a:chExt cx="9080009" cy="1242935"/>
          </a:xfrm>
        </p:grpSpPr>
        <p:sp>
          <p:nvSpPr>
            <p:cNvPr id="27" name="Rectangle 26">
              <a:extLst>
                <a:ext uri="{FF2B5EF4-FFF2-40B4-BE49-F238E27FC236}">
                  <a16:creationId xmlns:a16="http://schemas.microsoft.com/office/drawing/2014/main" id="{CAB5BBD6-D720-0F53-A711-79419525BAB1}"/>
                </a:ext>
              </a:extLst>
            </p:cNvPr>
            <p:cNvSpPr/>
            <p:nvPr/>
          </p:nvSpPr>
          <p:spPr>
            <a:xfrm>
              <a:off x="1435590" y="3107870"/>
              <a:ext cx="9080009" cy="12429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8" name="TextBox 27">
              <a:extLst>
                <a:ext uri="{FF2B5EF4-FFF2-40B4-BE49-F238E27FC236}">
                  <a16:creationId xmlns:a16="http://schemas.microsoft.com/office/drawing/2014/main" id="{AC6A5D96-0EF5-8AFD-328B-8FD6E22A01DB}"/>
                </a:ext>
              </a:extLst>
            </p:cNvPr>
            <p:cNvSpPr txBox="1"/>
            <p:nvPr/>
          </p:nvSpPr>
          <p:spPr>
            <a:xfrm>
              <a:off x="1435590" y="3107870"/>
              <a:ext cx="9080009" cy="124293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GB" kern="1200">
                  <a:latin typeface="Calibri Light" panose="020F0302020204030204"/>
                </a:rPr>
                <a:t>Can</a:t>
              </a:r>
              <a:r>
                <a:rPr lang="en-GB" kern="1200"/>
                <a:t> be accessed at the following link: </a:t>
              </a:r>
              <a:r>
                <a:rPr lang="en-GB" u="sng" kern="1200">
                  <a:solidFill>
                    <a:schemeClr val="accent4">
                      <a:lumMod val="75000"/>
                    </a:schemeClr>
                  </a:solidFill>
                </a:rPr>
                <a:t>https://archive.ics.uci.edu/dataset/848/secondary+mushroom+dataset</a:t>
              </a:r>
              <a:r>
                <a:rPr lang="en-GB" kern="1200"/>
                <a:t>.</a:t>
              </a:r>
              <a:endParaRPr lang="en-US" kern="1200"/>
            </a:p>
          </p:txBody>
        </p:sp>
      </p:grpSp>
    </p:spTree>
    <p:extLst>
      <p:ext uri="{BB962C8B-B14F-4D97-AF65-F5344CB8AC3E}">
        <p14:creationId xmlns:p14="http://schemas.microsoft.com/office/powerpoint/2010/main" val="923109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8" name="Google Shape;298;p33"/>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Dataset Features</a:t>
            </a:r>
            <a:endParaRPr/>
          </a:p>
        </p:txBody>
      </p:sp>
      <p:grpSp>
        <p:nvGrpSpPr>
          <p:cNvPr id="316" name="Google Shape;316;p33"/>
          <p:cNvGrpSpPr/>
          <p:nvPr/>
        </p:nvGrpSpPr>
        <p:grpSpPr>
          <a:xfrm>
            <a:off x="720000" y="327030"/>
            <a:ext cx="1842051" cy="4489432"/>
            <a:chOff x="720000" y="327030"/>
            <a:chExt cx="1842051" cy="4489432"/>
          </a:xfrm>
        </p:grpSpPr>
        <p:pic>
          <p:nvPicPr>
            <p:cNvPr id="317" name="Google Shape;317;p33"/>
            <p:cNvPicPr preferRelativeResize="0"/>
            <p:nvPr/>
          </p:nvPicPr>
          <p:blipFill rotWithShape="1">
            <a:blip r:embed="rId3">
              <a:alphaModFix/>
            </a:blip>
            <a:srcRect l="10734" t="31367" r="10568" b="30107"/>
            <a:stretch/>
          </p:blipFill>
          <p:spPr>
            <a:xfrm rot="-5400000">
              <a:off x="-652488" y="1911162"/>
              <a:ext cx="4074826" cy="1329850"/>
            </a:xfrm>
            <a:prstGeom prst="rect">
              <a:avLst/>
            </a:prstGeom>
            <a:noFill/>
            <a:ln>
              <a:noFill/>
            </a:ln>
          </p:spPr>
        </p:pic>
        <p:sp>
          <p:nvSpPr>
            <p:cNvPr id="318" name="Google Shape;318;p33"/>
            <p:cNvSpPr/>
            <p:nvPr/>
          </p:nvSpPr>
          <p:spPr>
            <a:xfrm rot="-5400000">
              <a:off x="-254589" y="1999823"/>
              <a:ext cx="4489432" cy="1143848"/>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TextBox 17">
            <a:extLst>
              <a:ext uri="{FF2B5EF4-FFF2-40B4-BE49-F238E27FC236}">
                <a16:creationId xmlns:a16="http://schemas.microsoft.com/office/drawing/2014/main" id="{B02505F3-22BB-51E2-A7F4-1C6B15D6D3A4}"/>
              </a:ext>
            </a:extLst>
          </p:cNvPr>
          <p:cNvSpPr txBox="1"/>
          <p:nvPr/>
        </p:nvSpPr>
        <p:spPr>
          <a:xfrm>
            <a:off x="2672862" y="1205802"/>
            <a:ext cx="5898382" cy="3754874"/>
          </a:xfrm>
          <a:prstGeom prst="rect">
            <a:avLst/>
          </a:prstGeom>
          <a:noFill/>
        </p:spPr>
        <p:txBody>
          <a:bodyPr wrap="square" rtlCol="0">
            <a:spAutoFit/>
          </a:bodyPr>
          <a:lstStyle/>
          <a:p>
            <a:pPr algn="l"/>
            <a:r>
              <a:rPr lang="en-US" b="1" i="0">
                <a:solidFill>
                  <a:schemeClr val="accent5"/>
                </a:solidFill>
                <a:effectLst/>
                <a:latin typeface="Didact Gothic" panose="00000500000000000000" pitchFamily="2" charset="0"/>
              </a:rPr>
              <a:t>Class information:</a:t>
            </a:r>
          </a:p>
          <a:p>
            <a:pPr marL="519113" indent="-342900" algn="l">
              <a:buFont typeface="+mj-lt"/>
              <a:buAutoNum type="arabicPeriod"/>
            </a:pPr>
            <a:r>
              <a:rPr lang="en-US" b="1">
                <a:solidFill>
                  <a:schemeClr val="accent5"/>
                </a:solidFill>
                <a:latin typeface="Didact Gothic" panose="00000500000000000000" pitchFamily="2" charset="0"/>
              </a:rPr>
              <a:t>c</a:t>
            </a:r>
            <a:r>
              <a:rPr lang="en-US" b="1" i="0">
                <a:solidFill>
                  <a:schemeClr val="accent5"/>
                </a:solidFill>
                <a:effectLst/>
                <a:latin typeface="Didact Gothic" panose="00000500000000000000" pitchFamily="2" charset="0"/>
              </a:rPr>
              <a:t>lass</a:t>
            </a:r>
            <a:r>
              <a:rPr lang="en-US" b="0" i="0">
                <a:solidFill>
                  <a:schemeClr val="accent5"/>
                </a:solidFill>
                <a:effectLst/>
                <a:latin typeface="Didact Gothic" panose="00000500000000000000" pitchFamily="2" charset="0"/>
              </a:rPr>
              <a:t>: poisonous=p, edible=e (binary)</a:t>
            </a:r>
          </a:p>
          <a:p>
            <a:pPr algn="l"/>
            <a:endParaRPr lang="en-US" b="0" i="0">
              <a:solidFill>
                <a:schemeClr val="accent5"/>
              </a:solidFill>
              <a:effectLst/>
              <a:latin typeface="Didact Gothic" panose="00000500000000000000" pitchFamily="2" charset="0"/>
            </a:endParaRPr>
          </a:p>
          <a:p>
            <a:pPr algn="l"/>
            <a:r>
              <a:rPr lang="en-US" b="1" i="0">
                <a:solidFill>
                  <a:schemeClr val="accent5"/>
                </a:solidFill>
                <a:effectLst/>
                <a:latin typeface="Didact Gothic" panose="00000500000000000000" pitchFamily="2" charset="0"/>
              </a:rPr>
              <a:t>Variable Information: (n: nominal, m: metrical; nominal values as sets of values)</a:t>
            </a:r>
          </a:p>
          <a:p>
            <a:pPr marL="568325" lvl="2" indent="-342900">
              <a:buFont typeface="+mj-lt"/>
              <a:buAutoNum type="arabicPeriod"/>
            </a:pPr>
            <a:r>
              <a:rPr lang="en-US" b="1" i="0">
                <a:solidFill>
                  <a:schemeClr val="accent5"/>
                </a:solidFill>
                <a:effectLst/>
                <a:latin typeface="Didact Gothic" panose="00000500000000000000" pitchFamily="2" charset="0"/>
              </a:rPr>
              <a:t>cap-diameter (m): </a:t>
            </a:r>
            <a:r>
              <a:rPr lang="en-US" b="0" i="0">
                <a:solidFill>
                  <a:schemeClr val="accent5"/>
                </a:solidFill>
                <a:effectLst/>
                <a:latin typeface="Didact Gothic" panose="00000500000000000000" pitchFamily="2" charset="0"/>
              </a:rPr>
              <a:t>float number in cm</a:t>
            </a:r>
          </a:p>
          <a:p>
            <a:pPr marL="568325" lvl="2" indent="-342900">
              <a:buFont typeface="+mj-lt"/>
              <a:buAutoNum type="arabicPeriod"/>
            </a:pPr>
            <a:r>
              <a:rPr lang="en-US" b="1" i="0">
                <a:solidFill>
                  <a:schemeClr val="accent5"/>
                </a:solidFill>
                <a:effectLst/>
                <a:latin typeface="Didact Gothic" panose="00000500000000000000" pitchFamily="2" charset="0"/>
              </a:rPr>
              <a:t>cap-shape (n): </a:t>
            </a:r>
            <a:r>
              <a:rPr lang="en-US" b="0" i="0">
                <a:solidFill>
                  <a:schemeClr val="accent5"/>
                </a:solidFill>
                <a:effectLst/>
                <a:latin typeface="Didact Gothic" panose="00000500000000000000" pitchFamily="2" charset="0"/>
              </a:rPr>
              <a:t>bell=b, conical=c, convex=x, flat=f, sunken=s, spherical=p, others=o</a:t>
            </a:r>
          </a:p>
          <a:p>
            <a:pPr marL="568325" lvl="2" indent="-342900">
              <a:buFont typeface="+mj-lt"/>
              <a:buAutoNum type="arabicPeriod"/>
            </a:pPr>
            <a:r>
              <a:rPr lang="en-US" b="1" i="0">
                <a:solidFill>
                  <a:schemeClr val="accent5"/>
                </a:solidFill>
                <a:effectLst/>
                <a:latin typeface="Didact Gothic" panose="00000500000000000000" pitchFamily="2" charset="0"/>
              </a:rPr>
              <a:t>cap-surface (n): </a:t>
            </a:r>
            <a:r>
              <a:rPr lang="en-US" b="0" i="0">
                <a:solidFill>
                  <a:schemeClr val="accent5"/>
                </a:solidFill>
                <a:effectLst/>
                <a:latin typeface="Didact Gothic" panose="00000500000000000000" pitchFamily="2" charset="0"/>
              </a:rPr>
              <a:t>fibrous=</a:t>
            </a:r>
            <a:r>
              <a:rPr lang="en-US" b="0" i="0" err="1">
                <a:solidFill>
                  <a:schemeClr val="accent5"/>
                </a:solidFill>
                <a:effectLst/>
                <a:latin typeface="Didact Gothic" panose="00000500000000000000" pitchFamily="2" charset="0"/>
              </a:rPr>
              <a:t>i</a:t>
            </a:r>
            <a:r>
              <a:rPr lang="en-US" b="0" i="0">
                <a:solidFill>
                  <a:schemeClr val="accent5"/>
                </a:solidFill>
                <a:effectLst/>
                <a:latin typeface="Didact Gothic" panose="00000500000000000000" pitchFamily="2" charset="0"/>
              </a:rPr>
              <a:t>, grooves=g, scaly=y, smooth=s, shiny=h, leathery=l, silky=k, sticky=t, wrinkled=w, fleshy=e</a:t>
            </a:r>
          </a:p>
          <a:p>
            <a:pPr marL="568325" lvl="2" indent="-342900">
              <a:buFont typeface="+mj-lt"/>
              <a:buAutoNum type="arabicPeriod"/>
            </a:pPr>
            <a:r>
              <a:rPr lang="en-US" b="1" i="0">
                <a:solidFill>
                  <a:schemeClr val="accent5"/>
                </a:solidFill>
                <a:effectLst/>
                <a:latin typeface="Didact Gothic" panose="00000500000000000000" pitchFamily="2" charset="0"/>
              </a:rPr>
              <a:t>cap-color (n): </a:t>
            </a:r>
            <a:r>
              <a:rPr lang="en-US" b="0" i="0">
                <a:solidFill>
                  <a:schemeClr val="accent5"/>
                </a:solidFill>
                <a:effectLst/>
                <a:latin typeface="Didact Gothic" panose="00000500000000000000" pitchFamily="2" charset="0"/>
              </a:rPr>
              <a:t>brown=n, buff=b, gray=g, green=r, pink=p, purple=u, red=e, white=w, yellow=y, blue=l, orange=o, black=k</a:t>
            </a:r>
          </a:p>
          <a:p>
            <a:pPr marL="568325" lvl="2" indent="-342900">
              <a:buFont typeface="+mj-lt"/>
              <a:buAutoNum type="arabicPeriod"/>
            </a:pPr>
            <a:r>
              <a:rPr lang="en-US" b="1" i="0">
                <a:solidFill>
                  <a:schemeClr val="accent5"/>
                </a:solidFill>
                <a:effectLst/>
                <a:latin typeface="Didact Gothic" panose="00000500000000000000" pitchFamily="2" charset="0"/>
              </a:rPr>
              <a:t>does-bruise-bleed (n): </a:t>
            </a:r>
            <a:r>
              <a:rPr lang="en-US" b="0" i="0">
                <a:solidFill>
                  <a:schemeClr val="accent5"/>
                </a:solidFill>
                <a:effectLst/>
                <a:latin typeface="Didact Gothic" panose="00000500000000000000" pitchFamily="2" charset="0"/>
              </a:rPr>
              <a:t>bruises-or-bleeding=t, no=f</a:t>
            </a:r>
          </a:p>
          <a:p>
            <a:pPr marL="568325" lvl="2" indent="-342900">
              <a:buFont typeface="+mj-lt"/>
              <a:buAutoNum type="arabicPeriod"/>
            </a:pPr>
            <a:r>
              <a:rPr lang="en-US" b="1" i="0">
                <a:solidFill>
                  <a:schemeClr val="accent5"/>
                </a:solidFill>
                <a:effectLst/>
                <a:latin typeface="Didact Gothic" panose="00000500000000000000" pitchFamily="2" charset="0"/>
              </a:rPr>
              <a:t>gill-attachment (n): </a:t>
            </a:r>
            <a:r>
              <a:rPr lang="en-US" b="0" i="0">
                <a:solidFill>
                  <a:schemeClr val="accent5"/>
                </a:solidFill>
                <a:effectLst/>
                <a:latin typeface="Didact Gothic" panose="00000500000000000000" pitchFamily="2" charset="0"/>
              </a:rPr>
              <a:t>adnate=a, </a:t>
            </a:r>
            <a:r>
              <a:rPr lang="en-US" b="0" i="0" err="1">
                <a:solidFill>
                  <a:schemeClr val="accent5"/>
                </a:solidFill>
                <a:effectLst/>
                <a:latin typeface="Didact Gothic" panose="00000500000000000000" pitchFamily="2" charset="0"/>
              </a:rPr>
              <a:t>adnexed</a:t>
            </a:r>
            <a:r>
              <a:rPr lang="en-US" b="0" i="0">
                <a:solidFill>
                  <a:schemeClr val="accent5"/>
                </a:solidFill>
                <a:effectLst/>
                <a:latin typeface="Didact Gothic" panose="00000500000000000000" pitchFamily="2" charset="0"/>
              </a:rPr>
              <a:t>=x, decurrent=d, free=e, sinuate=s, pores=p, none=f, unknown=?</a:t>
            </a:r>
          </a:p>
          <a:p>
            <a:pPr marL="568325" lvl="2" indent="-342900">
              <a:buFont typeface="+mj-lt"/>
              <a:buAutoNum type="arabicPeriod"/>
            </a:pPr>
            <a:r>
              <a:rPr lang="en-US" b="1" i="0">
                <a:solidFill>
                  <a:schemeClr val="accent5"/>
                </a:solidFill>
                <a:effectLst/>
                <a:latin typeface="Didact Gothic" panose="00000500000000000000" pitchFamily="2" charset="0"/>
              </a:rPr>
              <a:t>gill-spacing (n): </a:t>
            </a:r>
            <a:r>
              <a:rPr lang="en-US" b="0" i="0">
                <a:solidFill>
                  <a:schemeClr val="accent5"/>
                </a:solidFill>
                <a:effectLst/>
                <a:latin typeface="Didact Gothic" panose="00000500000000000000" pitchFamily="2" charset="0"/>
              </a:rPr>
              <a:t>close=c, distant=d, none=f</a:t>
            </a:r>
          </a:p>
          <a:p>
            <a:pPr marL="568325" lvl="2" indent="-342900">
              <a:buFont typeface="+mj-lt"/>
              <a:buAutoNum type="arabicPeriod"/>
            </a:pPr>
            <a:r>
              <a:rPr lang="en-US" b="1" i="0">
                <a:solidFill>
                  <a:schemeClr val="accent5"/>
                </a:solidFill>
                <a:effectLst/>
                <a:latin typeface="Didact Gothic" panose="00000500000000000000" pitchFamily="2" charset="0"/>
              </a:rPr>
              <a:t>gill-color (n): </a:t>
            </a:r>
            <a:r>
              <a:rPr lang="en-US" b="0" i="0">
                <a:solidFill>
                  <a:schemeClr val="accent5"/>
                </a:solidFill>
                <a:effectLst/>
                <a:latin typeface="Didact Gothic" panose="00000500000000000000" pitchFamily="2" charset="0"/>
              </a:rPr>
              <a:t>see cap-color + none=f</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8" name="Google Shape;298;p33"/>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Dataset Features</a:t>
            </a:r>
            <a:endParaRPr/>
          </a:p>
        </p:txBody>
      </p:sp>
      <p:grpSp>
        <p:nvGrpSpPr>
          <p:cNvPr id="316" name="Google Shape;316;p33"/>
          <p:cNvGrpSpPr/>
          <p:nvPr/>
        </p:nvGrpSpPr>
        <p:grpSpPr>
          <a:xfrm>
            <a:off x="720000" y="327030"/>
            <a:ext cx="1842051" cy="4489432"/>
            <a:chOff x="720000" y="327030"/>
            <a:chExt cx="1842051" cy="4489432"/>
          </a:xfrm>
        </p:grpSpPr>
        <p:pic>
          <p:nvPicPr>
            <p:cNvPr id="317" name="Google Shape;317;p33"/>
            <p:cNvPicPr preferRelativeResize="0"/>
            <p:nvPr/>
          </p:nvPicPr>
          <p:blipFill rotWithShape="1">
            <a:blip r:embed="rId3">
              <a:alphaModFix/>
            </a:blip>
            <a:srcRect l="10734" t="31367" r="10568" b="30107"/>
            <a:stretch/>
          </p:blipFill>
          <p:spPr>
            <a:xfrm rot="-5400000">
              <a:off x="-652488" y="1911162"/>
              <a:ext cx="4074826" cy="1329850"/>
            </a:xfrm>
            <a:prstGeom prst="rect">
              <a:avLst/>
            </a:prstGeom>
            <a:noFill/>
            <a:ln>
              <a:noFill/>
            </a:ln>
          </p:spPr>
        </p:pic>
        <p:sp>
          <p:nvSpPr>
            <p:cNvPr id="318" name="Google Shape;318;p33"/>
            <p:cNvSpPr/>
            <p:nvPr/>
          </p:nvSpPr>
          <p:spPr>
            <a:xfrm rot="-5400000">
              <a:off x="-254589" y="1999823"/>
              <a:ext cx="4489432" cy="1143848"/>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TextBox 17">
            <a:extLst>
              <a:ext uri="{FF2B5EF4-FFF2-40B4-BE49-F238E27FC236}">
                <a16:creationId xmlns:a16="http://schemas.microsoft.com/office/drawing/2014/main" id="{B02505F3-22BB-51E2-A7F4-1C6B15D6D3A4}"/>
              </a:ext>
            </a:extLst>
          </p:cNvPr>
          <p:cNvSpPr txBox="1"/>
          <p:nvPr/>
        </p:nvSpPr>
        <p:spPr>
          <a:xfrm>
            <a:off x="2672862" y="1205802"/>
            <a:ext cx="5898382" cy="3539430"/>
          </a:xfrm>
          <a:prstGeom prst="rect">
            <a:avLst/>
          </a:prstGeom>
          <a:noFill/>
        </p:spPr>
        <p:txBody>
          <a:bodyPr wrap="square" rtlCol="0">
            <a:spAutoFit/>
          </a:bodyPr>
          <a:lstStyle/>
          <a:p>
            <a:pPr marL="342900" indent="-342900" algn="l">
              <a:buFont typeface="+mj-lt"/>
              <a:buAutoNum type="arabicPeriod"/>
            </a:pPr>
            <a:r>
              <a:rPr lang="en-US" b="1" i="0">
                <a:solidFill>
                  <a:schemeClr val="accent5"/>
                </a:solidFill>
                <a:effectLst/>
                <a:latin typeface="Didact Gothic" panose="00000500000000000000" pitchFamily="2" charset="0"/>
              </a:rPr>
              <a:t>stem-height (m): </a:t>
            </a:r>
            <a:r>
              <a:rPr lang="en-US" b="0" i="0">
                <a:solidFill>
                  <a:schemeClr val="accent5"/>
                </a:solidFill>
                <a:effectLst/>
                <a:latin typeface="Didact Gothic" panose="00000500000000000000" pitchFamily="2" charset="0"/>
              </a:rPr>
              <a:t>float number in cm</a:t>
            </a:r>
          </a:p>
          <a:p>
            <a:pPr marL="342900" indent="-342900" algn="l">
              <a:buFont typeface="+mj-lt"/>
              <a:buAutoNum type="arabicPeriod"/>
            </a:pPr>
            <a:r>
              <a:rPr lang="en-US" b="1" i="0">
                <a:solidFill>
                  <a:schemeClr val="accent5"/>
                </a:solidFill>
                <a:effectLst/>
                <a:latin typeface="Didact Gothic" panose="00000500000000000000" pitchFamily="2" charset="0"/>
              </a:rPr>
              <a:t>stem-width (m)</a:t>
            </a:r>
            <a:r>
              <a:rPr lang="en-US" b="0" i="0">
                <a:solidFill>
                  <a:schemeClr val="accent5"/>
                </a:solidFill>
                <a:effectLst/>
                <a:latin typeface="Didact Gothic" panose="00000500000000000000" pitchFamily="2" charset="0"/>
              </a:rPr>
              <a:t>: float number in mm</a:t>
            </a:r>
          </a:p>
          <a:p>
            <a:pPr marL="342900" indent="-342900" algn="l">
              <a:buFont typeface="+mj-lt"/>
              <a:buAutoNum type="arabicPeriod"/>
            </a:pPr>
            <a:r>
              <a:rPr lang="en-US" b="1" i="0">
                <a:solidFill>
                  <a:schemeClr val="accent5"/>
                </a:solidFill>
                <a:effectLst/>
                <a:latin typeface="Didact Gothic" panose="00000500000000000000" pitchFamily="2" charset="0"/>
              </a:rPr>
              <a:t>stem-root (n)</a:t>
            </a:r>
            <a:r>
              <a:rPr lang="en-US" b="0" i="0">
                <a:solidFill>
                  <a:schemeClr val="accent5"/>
                </a:solidFill>
                <a:effectLst/>
                <a:latin typeface="Didact Gothic" panose="00000500000000000000" pitchFamily="2" charset="0"/>
              </a:rPr>
              <a:t>: bulbous=b, swollen=s, club=c, cup=u, equal=e, rhizomorphs=z, rooted=r</a:t>
            </a:r>
          </a:p>
          <a:p>
            <a:pPr marL="342900" indent="-342900" algn="l">
              <a:buFont typeface="+mj-lt"/>
              <a:buAutoNum type="arabicPeriod"/>
            </a:pPr>
            <a:r>
              <a:rPr lang="en-US" b="1" i="0">
                <a:solidFill>
                  <a:schemeClr val="accent5"/>
                </a:solidFill>
                <a:effectLst/>
                <a:latin typeface="Didact Gothic" panose="00000500000000000000" pitchFamily="2" charset="0"/>
              </a:rPr>
              <a:t>stem-surface (n)</a:t>
            </a:r>
            <a:r>
              <a:rPr lang="en-US" b="0" i="0">
                <a:solidFill>
                  <a:schemeClr val="accent5"/>
                </a:solidFill>
                <a:effectLst/>
                <a:latin typeface="Didact Gothic" panose="00000500000000000000" pitchFamily="2" charset="0"/>
              </a:rPr>
              <a:t>: see cap-surface + none=f</a:t>
            </a:r>
          </a:p>
          <a:p>
            <a:pPr marL="342900" indent="-342900" algn="l">
              <a:buFont typeface="+mj-lt"/>
              <a:buAutoNum type="arabicPeriod"/>
            </a:pPr>
            <a:r>
              <a:rPr lang="en-US" b="1" i="0">
                <a:solidFill>
                  <a:schemeClr val="accent5"/>
                </a:solidFill>
                <a:effectLst/>
                <a:latin typeface="Didact Gothic" panose="00000500000000000000" pitchFamily="2" charset="0"/>
              </a:rPr>
              <a:t>stem-color (n)</a:t>
            </a:r>
            <a:r>
              <a:rPr lang="en-US" b="0" i="0">
                <a:solidFill>
                  <a:schemeClr val="accent5"/>
                </a:solidFill>
                <a:effectLst/>
                <a:latin typeface="Didact Gothic" panose="00000500000000000000" pitchFamily="2" charset="0"/>
              </a:rPr>
              <a:t>: see cap-color + none=f</a:t>
            </a:r>
          </a:p>
          <a:p>
            <a:pPr marL="342900" indent="-342900" algn="l">
              <a:buFont typeface="+mj-lt"/>
              <a:buAutoNum type="arabicPeriod"/>
            </a:pPr>
            <a:r>
              <a:rPr lang="en-US" b="1" i="0">
                <a:solidFill>
                  <a:schemeClr val="accent5"/>
                </a:solidFill>
                <a:effectLst/>
                <a:latin typeface="Didact Gothic" panose="00000500000000000000" pitchFamily="2" charset="0"/>
              </a:rPr>
              <a:t>veil-type (n)</a:t>
            </a:r>
            <a:r>
              <a:rPr lang="en-US" b="0" i="0">
                <a:solidFill>
                  <a:schemeClr val="accent5"/>
                </a:solidFill>
                <a:effectLst/>
                <a:latin typeface="Didact Gothic" panose="00000500000000000000" pitchFamily="2" charset="0"/>
              </a:rPr>
              <a:t>: partial=p, universal=u</a:t>
            </a:r>
          </a:p>
          <a:p>
            <a:pPr marL="342900" indent="-342900" algn="l">
              <a:buFont typeface="+mj-lt"/>
              <a:buAutoNum type="arabicPeriod"/>
            </a:pPr>
            <a:r>
              <a:rPr lang="en-US" b="1" i="0">
                <a:solidFill>
                  <a:schemeClr val="accent5"/>
                </a:solidFill>
                <a:effectLst/>
                <a:latin typeface="Didact Gothic" panose="00000500000000000000" pitchFamily="2" charset="0"/>
              </a:rPr>
              <a:t>veil-color (n)</a:t>
            </a:r>
            <a:r>
              <a:rPr lang="en-US" b="0" i="0">
                <a:solidFill>
                  <a:schemeClr val="accent5"/>
                </a:solidFill>
                <a:effectLst/>
                <a:latin typeface="Didact Gothic" panose="00000500000000000000" pitchFamily="2" charset="0"/>
              </a:rPr>
              <a:t>: see cap-color + none=f</a:t>
            </a:r>
          </a:p>
          <a:p>
            <a:pPr marL="342900" indent="-342900" algn="l">
              <a:buFont typeface="+mj-lt"/>
              <a:buAutoNum type="arabicPeriod"/>
            </a:pPr>
            <a:r>
              <a:rPr lang="en-US" b="1" i="0">
                <a:solidFill>
                  <a:schemeClr val="accent5"/>
                </a:solidFill>
                <a:effectLst/>
                <a:latin typeface="Didact Gothic" panose="00000500000000000000" pitchFamily="2" charset="0"/>
              </a:rPr>
              <a:t>has-ring (n)</a:t>
            </a:r>
            <a:r>
              <a:rPr lang="en-US" b="0" i="0">
                <a:solidFill>
                  <a:schemeClr val="accent5"/>
                </a:solidFill>
                <a:effectLst/>
                <a:latin typeface="Didact Gothic" panose="00000500000000000000" pitchFamily="2" charset="0"/>
              </a:rPr>
              <a:t>: ring=t, none=f</a:t>
            </a:r>
          </a:p>
          <a:p>
            <a:pPr marL="342900" indent="-342900" algn="l">
              <a:buFont typeface="+mj-lt"/>
              <a:buAutoNum type="arabicPeriod"/>
            </a:pPr>
            <a:r>
              <a:rPr lang="en-US" b="1" i="0">
                <a:solidFill>
                  <a:schemeClr val="accent5"/>
                </a:solidFill>
                <a:effectLst/>
                <a:latin typeface="Didact Gothic" panose="00000500000000000000" pitchFamily="2" charset="0"/>
              </a:rPr>
              <a:t>ring-type (n)</a:t>
            </a:r>
            <a:r>
              <a:rPr lang="en-US" b="0" i="0">
                <a:solidFill>
                  <a:schemeClr val="accent5"/>
                </a:solidFill>
                <a:effectLst/>
                <a:latin typeface="Didact Gothic" panose="00000500000000000000" pitchFamily="2" charset="0"/>
              </a:rPr>
              <a:t>: cobwebby=c, evanescent=e, flaring=r, grooved=g, large=l, pendant=p, sheathing=s, zone=z, scaly=y, movable=m, none=f, unknown=?</a:t>
            </a:r>
          </a:p>
          <a:p>
            <a:pPr marL="342900" indent="-342900" algn="l">
              <a:buFont typeface="+mj-lt"/>
              <a:buAutoNum type="arabicPeriod"/>
            </a:pPr>
            <a:r>
              <a:rPr lang="en-US" b="1" i="0">
                <a:solidFill>
                  <a:schemeClr val="accent5"/>
                </a:solidFill>
                <a:effectLst/>
                <a:latin typeface="Didact Gothic" panose="00000500000000000000" pitchFamily="2" charset="0"/>
              </a:rPr>
              <a:t>spore-print-color (n)</a:t>
            </a:r>
            <a:r>
              <a:rPr lang="en-US" b="0" i="0">
                <a:solidFill>
                  <a:schemeClr val="accent5"/>
                </a:solidFill>
                <a:effectLst/>
                <a:latin typeface="Didact Gothic" panose="00000500000000000000" pitchFamily="2" charset="0"/>
              </a:rPr>
              <a:t>: see cap color</a:t>
            </a:r>
          </a:p>
          <a:p>
            <a:pPr marL="342900" indent="-342900" algn="l">
              <a:buFont typeface="+mj-lt"/>
              <a:buAutoNum type="arabicPeriod"/>
            </a:pPr>
            <a:r>
              <a:rPr lang="en-US" b="1" i="0">
                <a:solidFill>
                  <a:schemeClr val="accent5"/>
                </a:solidFill>
                <a:effectLst/>
                <a:latin typeface="Didact Gothic" panose="00000500000000000000" pitchFamily="2" charset="0"/>
              </a:rPr>
              <a:t>habitat (n)</a:t>
            </a:r>
            <a:r>
              <a:rPr lang="en-US" b="0" i="0">
                <a:solidFill>
                  <a:schemeClr val="accent5"/>
                </a:solidFill>
                <a:effectLst/>
                <a:latin typeface="Didact Gothic" panose="00000500000000000000" pitchFamily="2" charset="0"/>
              </a:rPr>
              <a:t>: grasses=g, leaves=l, meadows=m, paths=p, heaths=h, urban=u, waste=w, woods=d</a:t>
            </a:r>
          </a:p>
          <a:p>
            <a:pPr marL="342900" indent="-342900" algn="l">
              <a:buFont typeface="+mj-lt"/>
              <a:buAutoNum type="arabicPeriod"/>
            </a:pPr>
            <a:r>
              <a:rPr lang="en-US" b="1" i="0">
                <a:solidFill>
                  <a:schemeClr val="accent5"/>
                </a:solidFill>
                <a:effectLst/>
                <a:latin typeface="Didact Gothic" panose="00000500000000000000" pitchFamily="2" charset="0"/>
              </a:rPr>
              <a:t>season (n)</a:t>
            </a:r>
            <a:r>
              <a:rPr lang="en-US" b="0" i="0">
                <a:solidFill>
                  <a:schemeClr val="accent5"/>
                </a:solidFill>
                <a:effectLst/>
                <a:latin typeface="Didact Gothic" panose="00000500000000000000" pitchFamily="2" charset="0"/>
              </a:rPr>
              <a:t>: spring=s, summer=u, autumn=a, winter=w</a:t>
            </a:r>
          </a:p>
        </p:txBody>
      </p:sp>
    </p:spTree>
    <p:extLst>
      <p:ext uri="{BB962C8B-B14F-4D97-AF65-F5344CB8AC3E}">
        <p14:creationId xmlns:p14="http://schemas.microsoft.com/office/powerpoint/2010/main" val="301620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579AA-0C7A-A851-0A24-B34854E6B0D3}"/>
              </a:ext>
            </a:extLst>
          </p:cNvPr>
          <p:cNvSpPr>
            <a:spLocks noGrp="1"/>
          </p:cNvSpPr>
          <p:nvPr>
            <p:ph type="title"/>
          </p:nvPr>
        </p:nvSpPr>
        <p:spPr/>
        <p:txBody>
          <a:bodyPr/>
          <a:lstStyle/>
          <a:p>
            <a:r>
              <a:rPr lang="en-US"/>
              <a:t>Data Acquisition and Filtering</a:t>
            </a:r>
          </a:p>
        </p:txBody>
      </p:sp>
      <p:graphicFrame>
        <p:nvGraphicFramePr>
          <p:cNvPr id="3" name="Content Placeholder 2">
            <a:extLst>
              <a:ext uri="{FF2B5EF4-FFF2-40B4-BE49-F238E27FC236}">
                <a16:creationId xmlns:a16="http://schemas.microsoft.com/office/drawing/2014/main" id="{74947E52-3744-9EB7-BDFA-F128B24BB7AA}"/>
              </a:ext>
            </a:extLst>
          </p:cNvPr>
          <p:cNvGraphicFramePr>
            <a:graphicFrameLocks/>
          </p:cNvGraphicFramePr>
          <p:nvPr>
            <p:extLst>
              <p:ext uri="{D42A27DB-BD31-4B8C-83A1-F6EECF244321}">
                <p14:modId xmlns:p14="http://schemas.microsoft.com/office/powerpoint/2010/main" val="161844785"/>
              </p:ext>
            </p:extLst>
          </p:nvPr>
        </p:nvGraphicFramePr>
        <p:xfrm>
          <a:off x="774034" y="1578769"/>
          <a:ext cx="7649966" cy="2697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8454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pSp>
        <p:nvGrpSpPr>
          <p:cNvPr id="348" name="Google Shape;348;p35"/>
          <p:cNvGrpSpPr/>
          <p:nvPr/>
        </p:nvGrpSpPr>
        <p:grpSpPr>
          <a:xfrm>
            <a:off x="5902741" y="-502249"/>
            <a:ext cx="4034770" cy="3168403"/>
            <a:chOff x="5902741" y="-502249"/>
            <a:chExt cx="4034770" cy="3168403"/>
          </a:xfrm>
        </p:grpSpPr>
        <p:pic>
          <p:nvPicPr>
            <p:cNvPr id="349" name="Google Shape;349;p35"/>
            <p:cNvPicPr preferRelativeResize="0"/>
            <p:nvPr/>
          </p:nvPicPr>
          <p:blipFill>
            <a:blip r:embed="rId3">
              <a:alphaModFix/>
            </a:blip>
            <a:stretch>
              <a:fillRect/>
            </a:stretch>
          </p:blipFill>
          <p:spPr>
            <a:xfrm rot="281868">
              <a:off x="7400800" y="-398957"/>
              <a:ext cx="799451" cy="830138"/>
            </a:xfrm>
            <a:prstGeom prst="rect">
              <a:avLst/>
            </a:prstGeom>
            <a:noFill/>
            <a:ln>
              <a:noFill/>
            </a:ln>
          </p:spPr>
        </p:pic>
        <p:pic>
          <p:nvPicPr>
            <p:cNvPr id="350" name="Google Shape;350;p35"/>
            <p:cNvPicPr preferRelativeResize="0"/>
            <p:nvPr/>
          </p:nvPicPr>
          <p:blipFill rotWithShape="1">
            <a:blip r:embed="rId4">
              <a:alphaModFix/>
            </a:blip>
            <a:srcRect l="15607" t="29998" r="46167" b="17538"/>
            <a:stretch/>
          </p:blipFill>
          <p:spPr>
            <a:xfrm flipH="1">
              <a:off x="8599902" y="857891"/>
              <a:ext cx="758373" cy="870460"/>
            </a:xfrm>
            <a:prstGeom prst="rect">
              <a:avLst/>
            </a:prstGeom>
            <a:noFill/>
            <a:ln>
              <a:noFill/>
            </a:ln>
          </p:spPr>
        </p:pic>
        <p:sp>
          <p:nvSpPr>
            <p:cNvPr id="351" name="Google Shape;351;p35"/>
            <p:cNvSpPr/>
            <p:nvPr/>
          </p:nvSpPr>
          <p:spPr>
            <a:xfrm rot="-4501411">
              <a:off x="8748237" y="1487266"/>
              <a:ext cx="1100125" cy="1029082"/>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rot="4501034">
              <a:off x="7960383" y="-118543"/>
              <a:ext cx="764143" cy="714797"/>
            </a:xfrm>
            <a:custGeom>
              <a:avLst/>
              <a:gdLst/>
              <a:ahLst/>
              <a:cxnLst/>
              <a:rect l="l" t="t" r="r" b="b"/>
              <a:pathLst>
                <a:path w="223856" h="209400" extrusionOk="0">
                  <a:moveTo>
                    <a:pt x="126532" y="0"/>
                  </a:moveTo>
                  <a:cubicBezTo>
                    <a:pt x="104765" y="0"/>
                    <a:pt x="84230" y="3067"/>
                    <a:pt x="62604" y="12093"/>
                  </a:cubicBezTo>
                  <a:cubicBezTo>
                    <a:pt x="40923" y="21187"/>
                    <a:pt x="19519" y="35438"/>
                    <a:pt x="10924" y="57342"/>
                  </a:cubicBezTo>
                  <a:cubicBezTo>
                    <a:pt x="0" y="85400"/>
                    <a:pt x="13031" y="116785"/>
                    <a:pt x="28280" y="142736"/>
                  </a:cubicBezTo>
                  <a:cubicBezTo>
                    <a:pt x="45470" y="172125"/>
                    <a:pt x="69092" y="201792"/>
                    <a:pt x="102529" y="208169"/>
                  </a:cubicBezTo>
                  <a:cubicBezTo>
                    <a:pt x="106995" y="209009"/>
                    <a:pt x="111451" y="209400"/>
                    <a:pt x="115886" y="209400"/>
                  </a:cubicBezTo>
                  <a:cubicBezTo>
                    <a:pt x="143343" y="209400"/>
                    <a:pt x="170029" y="194453"/>
                    <a:pt x="193469" y="178891"/>
                  </a:cubicBezTo>
                  <a:cubicBezTo>
                    <a:pt x="200400" y="174288"/>
                    <a:pt x="207331" y="169519"/>
                    <a:pt x="212377" y="162976"/>
                  </a:cubicBezTo>
                  <a:cubicBezTo>
                    <a:pt x="223634" y="148614"/>
                    <a:pt x="223856" y="128818"/>
                    <a:pt x="223634" y="110575"/>
                  </a:cubicBezTo>
                  <a:cubicBezTo>
                    <a:pt x="223301" y="85566"/>
                    <a:pt x="222691" y="59504"/>
                    <a:pt x="211213" y="37324"/>
                  </a:cubicBezTo>
                  <a:cubicBezTo>
                    <a:pt x="202563" y="20466"/>
                    <a:pt x="198016" y="9764"/>
                    <a:pt x="180881" y="5107"/>
                  </a:cubicBezTo>
                  <a:cubicBezTo>
                    <a:pt x="178552" y="4441"/>
                    <a:pt x="176168" y="4053"/>
                    <a:pt x="173784" y="3720"/>
                  </a:cubicBezTo>
                  <a:lnTo>
                    <a:pt x="156427" y="1558"/>
                  </a:lnTo>
                  <a:cubicBezTo>
                    <a:pt x="146085" y="603"/>
                    <a:pt x="136187" y="0"/>
                    <a:pt x="126532" y="0"/>
                  </a:cubicBezTo>
                  <a:close/>
                </a:path>
              </a:pathLst>
            </a:custGeom>
            <a:solidFill>
              <a:srgbClr val="C07C6A">
                <a:alpha val="653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 name="Google Shape;353;p35"/>
            <p:cNvPicPr preferRelativeResize="0"/>
            <p:nvPr/>
          </p:nvPicPr>
          <p:blipFill>
            <a:blip r:embed="rId3">
              <a:alphaModFix/>
            </a:blip>
            <a:stretch>
              <a:fillRect/>
            </a:stretch>
          </p:blipFill>
          <p:spPr>
            <a:xfrm rot="5005637" flipH="1">
              <a:off x="5970790" y="-467808"/>
              <a:ext cx="932068" cy="967840"/>
            </a:xfrm>
            <a:prstGeom prst="rect">
              <a:avLst/>
            </a:prstGeom>
            <a:noFill/>
            <a:ln>
              <a:noFill/>
            </a:ln>
          </p:spPr>
        </p:pic>
      </p:grpSp>
      <p:sp>
        <p:nvSpPr>
          <p:cNvPr id="354" name="Google Shape;354;p35"/>
          <p:cNvSpPr txBox="1">
            <a:spLocks noGrp="1"/>
          </p:cNvSpPr>
          <p:nvPr>
            <p:ph type="title"/>
          </p:nvPr>
        </p:nvSpPr>
        <p:spPr>
          <a:xfrm>
            <a:off x="289305" y="163417"/>
            <a:ext cx="8134695" cy="448461"/>
          </a:xfrm>
          <a:prstGeom prst="rect">
            <a:avLst/>
          </a:prstGeom>
        </p:spPr>
        <p:txBody>
          <a:bodyPr spcFirstLastPara="1" wrap="square" lIns="0" tIns="0" rIns="0" bIns="0" anchor="ctr" anchorCtr="0">
            <a:noAutofit/>
          </a:bodyPr>
          <a:lstStyle/>
          <a:p>
            <a:r>
              <a:rPr lang="en"/>
              <a:t>Splitting Data</a:t>
            </a:r>
          </a:p>
        </p:txBody>
      </p:sp>
      <p:pic>
        <p:nvPicPr>
          <p:cNvPr id="3" name="Picture 2" descr="A screenshot of a computer&#10;&#10;Description automatically generated">
            <a:extLst>
              <a:ext uri="{FF2B5EF4-FFF2-40B4-BE49-F238E27FC236}">
                <a16:creationId xmlns:a16="http://schemas.microsoft.com/office/drawing/2014/main" id="{08BF1094-6E0C-6CA0-0028-1D08304BF523}"/>
              </a:ext>
            </a:extLst>
          </p:cNvPr>
          <p:cNvPicPr>
            <a:picLocks noChangeAspect="1"/>
          </p:cNvPicPr>
          <p:nvPr/>
        </p:nvPicPr>
        <p:blipFill>
          <a:blip r:embed="rId5"/>
          <a:stretch>
            <a:fillRect/>
          </a:stretch>
        </p:blipFill>
        <p:spPr>
          <a:xfrm>
            <a:off x="288882" y="784646"/>
            <a:ext cx="7319401" cy="3703599"/>
          </a:xfrm>
          <a:prstGeom prst="rect">
            <a:avLst/>
          </a:prstGeom>
        </p:spPr>
      </p:pic>
    </p:spTree>
    <p:extLst>
      <p:ext uri="{BB962C8B-B14F-4D97-AF65-F5344CB8AC3E}">
        <p14:creationId xmlns:p14="http://schemas.microsoft.com/office/powerpoint/2010/main" val="4017373025"/>
      </p:ext>
    </p:extLst>
  </p:cSld>
  <p:clrMapOvr>
    <a:masterClrMapping/>
  </p:clrMapOvr>
</p:sld>
</file>

<file path=ppt/theme/theme1.xml><?xml version="1.0" encoding="utf-8"?>
<a:theme xmlns:a="http://schemas.openxmlformats.org/drawingml/2006/main" name="Mushroom Properties and Recipes! by Slidesgo">
  <a:themeElements>
    <a:clrScheme name="Simple Light">
      <a:dk1>
        <a:srgbClr val="383738"/>
      </a:dk1>
      <a:lt1>
        <a:srgbClr val="FFFFFF"/>
      </a:lt1>
      <a:dk2>
        <a:srgbClr val="383738"/>
      </a:dk2>
      <a:lt2>
        <a:srgbClr val="C59183"/>
      </a:lt2>
      <a:accent1>
        <a:srgbClr val="C07C6A"/>
      </a:accent1>
      <a:accent2>
        <a:srgbClr val="FFFFFF"/>
      </a:accent2>
      <a:accent3>
        <a:srgbClr val="C59183"/>
      </a:accent3>
      <a:accent4>
        <a:srgbClr val="C07C6A"/>
      </a:accent4>
      <a:accent5>
        <a:srgbClr val="383738"/>
      </a:accent5>
      <a:accent6>
        <a:srgbClr val="FFFFFF"/>
      </a:accent6>
      <a:hlink>
        <a:srgbClr val="C5918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61BE08FA5F7749A1B737C6225863EF" ma:contentTypeVersion="7" ma:contentTypeDescription="Create a new document." ma:contentTypeScope="" ma:versionID="af4167481d4dfbdd59fe44c33546f483">
  <xsd:schema xmlns:xsd="http://www.w3.org/2001/XMLSchema" xmlns:xs="http://www.w3.org/2001/XMLSchema" xmlns:p="http://schemas.microsoft.com/office/2006/metadata/properties" xmlns:ns3="85036d95-b90b-4e70-8d3c-37b9881e2920" xmlns:ns4="cc826958-d4bc-433a-8c06-ff4d9d6de2f1" targetNamespace="http://schemas.microsoft.com/office/2006/metadata/properties" ma:root="true" ma:fieldsID="4efb872fdfdcd0361c084b4662030796" ns3:_="" ns4:_="">
    <xsd:import namespace="85036d95-b90b-4e70-8d3c-37b9881e2920"/>
    <xsd:import namespace="cc826958-d4bc-433a-8c06-ff4d9d6de2f1"/>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036d95-b90b-4e70-8d3c-37b9881e29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c826958-d4bc-433a-8c06-ff4d9d6de2f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5036d95-b90b-4e70-8d3c-37b9881e2920" xsi:nil="true"/>
  </documentManagement>
</p:properties>
</file>

<file path=customXml/itemProps1.xml><?xml version="1.0" encoding="utf-8"?>
<ds:datastoreItem xmlns:ds="http://schemas.openxmlformats.org/officeDocument/2006/customXml" ds:itemID="{EE2D347B-0E1E-4528-8109-FC6B879D7364}">
  <ds:schemaRefs>
    <ds:schemaRef ds:uri="85036d95-b90b-4e70-8d3c-37b9881e2920"/>
    <ds:schemaRef ds:uri="cc826958-d4bc-433a-8c06-ff4d9d6de2f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913899B-2D0F-4C7D-918F-991176056565}">
  <ds:schemaRefs>
    <ds:schemaRef ds:uri="http://schemas.microsoft.com/sharepoint/v3/contenttype/forms"/>
  </ds:schemaRefs>
</ds:datastoreItem>
</file>

<file path=customXml/itemProps3.xml><?xml version="1.0" encoding="utf-8"?>
<ds:datastoreItem xmlns:ds="http://schemas.openxmlformats.org/officeDocument/2006/customXml" ds:itemID="{DCDF2F49-66DA-4391-A0BE-4C712A0EB018}">
  <ds:schemaRefs>
    <ds:schemaRef ds:uri="85036d95-b90b-4e70-8d3c-37b9881e2920"/>
    <ds:schemaRef ds:uri="cc826958-d4bc-433a-8c06-ff4d9d6de2f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30</Slides>
  <Notes>23</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Mushroom Properties and Recipes! by Slidesgo</vt:lpstr>
      <vt:lpstr>Mushroom Classification &amp; Semi-supervised Learning</vt:lpstr>
      <vt:lpstr>Table of Content</vt:lpstr>
      <vt:lpstr>“In 2022, sales of fresh and processed mushrooms amounted to approximately 694.47 million Canadian dollars, an increase from around 653.51 million the previous year.”</vt:lpstr>
      <vt:lpstr>Business Case Evaluation</vt:lpstr>
      <vt:lpstr>Data Identification</vt:lpstr>
      <vt:lpstr>Dataset Features</vt:lpstr>
      <vt:lpstr>Dataset Features</vt:lpstr>
      <vt:lpstr>Data Acquisition and Filtering</vt:lpstr>
      <vt:lpstr>Splitting Data</vt:lpstr>
      <vt:lpstr>Data Validation &amp; Cleansing</vt:lpstr>
      <vt:lpstr>Missing Data Handling</vt:lpstr>
      <vt:lpstr>Data Normalization</vt:lpstr>
      <vt:lpstr>Exploratory Data Analysis</vt:lpstr>
      <vt:lpstr>Exploratory Data Analysis</vt:lpstr>
      <vt:lpstr>Exploratory Data Analysis</vt:lpstr>
      <vt:lpstr>Exploratory Data Analysis</vt:lpstr>
      <vt:lpstr>Semi-Supervised Learning</vt:lpstr>
      <vt:lpstr>K-Means Clustering</vt:lpstr>
      <vt:lpstr>K-Means Clustering</vt:lpstr>
      <vt:lpstr>K-Means Clustering</vt:lpstr>
      <vt:lpstr>Data Aggregation and Representation</vt:lpstr>
      <vt:lpstr>Model Building</vt:lpstr>
      <vt:lpstr>KNearestNeighboursM</vt:lpstr>
      <vt:lpstr>Random Forest</vt:lpstr>
      <vt:lpstr>Decision Tree</vt:lpstr>
      <vt:lpstr>Logistic Regression</vt:lpstr>
      <vt:lpstr>Accuracy Scores of Different Models</vt:lpstr>
      <vt:lpstr>Roc Scores of Different Models</vt:lpstr>
      <vt:lpstr>Utilization of Analysis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Mushroom Classification &amp; Semi-supervised Learning</dc:title>
  <cp:revision>1220</cp:revision>
  <dcterms:modified xsi:type="dcterms:W3CDTF">2023-12-05T04:56:07Z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0x010100B361BE08FA5F7749A1B737C6225863EF</vt:lpwstr>
  </property>
</Properties>
</file>